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1" r:id="rId3"/>
    <p:sldId id="258" r:id="rId4"/>
    <p:sldId id="259" r:id="rId5"/>
    <p:sldId id="257" r:id="rId6"/>
    <p:sldId id="263" r:id="rId7"/>
    <p:sldId id="265" r:id="rId8"/>
    <p:sldId id="267" r:id="rId9"/>
    <p:sldId id="280" r:id="rId10"/>
    <p:sldId id="261" r:id="rId11"/>
    <p:sldId id="275" r:id="rId12"/>
    <p:sldId id="276" r:id="rId13"/>
    <p:sldId id="277" r:id="rId14"/>
    <p:sldId id="278" r:id="rId15"/>
    <p:sldId id="273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0" autoAdjust="0"/>
    <p:restoredTop sz="94660"/>
  </p:normalViewPr>
  <p:slideViewPr>
    <p:cSldViewPr>
      <p:cViewPr varScale="1">
        <p:scale>
          <a:sx n="101" d="100"/>
          <a:sy n="101" d="100"/>
        </p:scale>
        <p:origin x="126" y="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24.05.2020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4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12" Type="http://schemas.openxmlformats.org/officeDocument/2006/relationships/image" Target="../media/image4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microsoft.com/office/2007/relationships/hdphoto" Target="../media/hdphoto24.wdp"/><Relationship Id="rId11" Type="http://schemas.openxmlformats.org/officeDocument/2006/relationships/image" Target="../media/image40.png"/><Relationship Id="rId5" Type="http://schemas.openxmlformats.org/officeDocument/2006/relationships/image" Target="../media/image37.png"/><Relationship Id="rId15" Type="http://schemas.microsoft.com/office/2007/relationships/hdphoto" Target="../media/hdphoto26.wdp"/><Relationship Id="rId10" Type="http://schemas.openxmlformats.org/officeDocument/2006/relationships/image" Target="../media/image39.png"/><Relationship Id="rId4" Type="http://schemas.openxmlformats.org/officeDocument/2006/relationships/image" Target="../media/image36.jpeg"/><Relationship Id="rId9" Type="http://schemas.openxmlformats.org/officeDocument/2006/relationships/image" Target="../media/image3.png"/><Relationship Id="rId1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png"/><Relationship Id="rId12" Type="http://schemas.openxmlformats.org/officeDocument/2006/relationships/image" Target="../media/image50.png"/><Relationship Id="rId17" Type="http://schemas.openxmlformats.org/officeDocument/2006/relationships/image" Target="../media/image3.png"/><Relationship Id="rId2" Type="http://schemas.openxmlformats.org/officeDocument/2006/relationships/audio" Target="../media/media4.m4a"/><Relationship Id="rId16" Type="http://schemas.microsoft.com/office/2007/relationships/hdphoto" Target="../media/hdphoto28.wdp"/><Relationship Id="rId1" Type="http://schemas.microsoft.com/office/2007/relationships/media" Target="../media/media4.m4a"/><Relationship Id="rId6" Type="http://schemas.openxmlformats.org/officeDocument/2006/relationships/image" Target="../media/image45.png"/><Relationship Id="rId11" Type="http://schemas.openxmlformats.org/officeDocument/2006/relationships/image" Target="../media/image49.png"/><Relationship Id="rId5" Type="http://schemas.openxmlformats.org/officeDocument/2006/relationships/image" Target="../media/image44.jpe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4.jpe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microsoft.com/office/2007/relationships/hdphoto" Target="../media/hdphoto30.wdp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microsoft.com/office/2007/relationships/hdphoto" Target="../media/hdphoto29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5.png"/><Relationship Id="rId4" Type="http://schemas.microsoft.com/office/2007/relationships/hdphoto" Target="../media/hdphoto29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5.png"/><Relationship Id="rId4" Type="http://schemas.microsoft.com/office/2007/relationships/hdphoto" Target="../media/hdphoto29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Users\111\Desktop\&#1050;&#1086;&#1083;&#1086;&#1082;&#1086;&#1083;&#1100;&#1095;&#1080;&#1082;%2019\&#1055;&#1056;&#1045;&#1047;&#1045;&#1053;&#1058;&#1040;&#1062;&#1048;&#1048;\&#1048;&#1082;&#1090;\&#1052;&#1072;&#1089;&#1083;&#1077;&#1085;&#1080;&#1094;&#1072;%20&#8212;%20&#1054;&#1081;,%20&#1073;&#1083;&#1080;&#1085;&#1099;,%20&#1073;&#1083;&#1080;&#1085;&#1099;,%20&#1073;&#1083;&#1080;&#1085;&#1099;.%20(www.mixmuz.ru)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6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111\Desktop\&#1050;&#1086;&#1083;&#1086;&#1082;&#1086;&#1083;&#1100;&#1095;&#1080;&#1082;%2019\&#1055;&#1056;&#1045;&#1047;&#1045;&#1053;&#1058;&#1040;&#1062;&#1048;&#1048;\&#1048;&#1082;&#1090;\&#1053;&#1077;&#1080;&#1079;&#1074;&#1077;&#1089;&#1090;&#1077;&#1085;-&#1079;&#1072;&#1082;&#1083;&#1080;&#1095;&#1082;&#1080;%20&#1085;&#1072;%20&#1084;&#1072;&#1089;&#1083;&#1077;&#1085;&#1080;&#1094;&#1091;.mp3" TargetMode="Externa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microsoft.com/office/2007/relationships/hdphoto" Target="../media/hdphoto5.wdp"/><Relationship Id="rId18" Type="http://schemas.openxmlformats.org/officeDocument/2006/relationships/image" Target="../media/image13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12" Type="http://schemas.openxmlformats.org/officeDocument/2006/relationships/image" Target="../media/image10.png"/><Relationship Id="rId17" Type="http://schemas.microsoft.com/office/2007/relationships/hdphoto" Target="../media/hdphoto7.wdp"/><Relationship Id="rId2" Type="http://schemas.openxmlformats.org/officeDocument/2006/relationships/image" Target="../media/image4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5" Type="http://schemas.microsoft.com/office/2007/relationships/hdphoto" Target="../media/hdphoto6.wdp"/><Relationship Id="rId10" Type="http://schemas.openxmlformats.org/officeDocument/2006/relationships/image" Target="../media/image9.png"/><Relationship Id="rId4" Type="http://schemas.openxmlformats.org/officeDocument/2006/relationships/image" Target="../media/image6.png"/><Relationship Id="rId9" Type="http://schemas.microsoft.com/office/2007/relationships/hdphoto" Target="../media/hdphoto3.wdp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microsoft.com/office/2007/relationships/hdphoto" Target="../media/hdphoto12.wdp"/><Relationship Id="rId3" Type="http://schemas.openxmlformats.org/officeDocument/2006/relationships/image" Target="../media/image5.png"/><Relationship Id="rId7" Type="http://schemas.microsoft.com/office/2007/relationships/hdphoto" Target="../media/hdphoto9.wdp"/><Relationship Id="rId12" Type="http://schemas.openxmlformats.org/officeDocument/2006/relationships/image" Target="../media/image19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11" Type="http://schemas.microsoft.com/office/2007/relationships/hdphoto" Target="../media/hdphoto11.wdp"/><Relationship Id="rId5" Type="http://schemas.microsoft.com/office/2007/relationships/hdphoto" Target="../media/hdphoto8.wdp"/><Relationship Id="rId10" Type="http://schemas.openxmlformats.org/officeDocument/2006/relationships/image" Target="../media/image18.png"/><Relationship Id="rId4" Type="http://schemas.openxmlformats.org/officeDocument/2006/relationships/image" Target="../media/image15.png"/><Relationship Id="rId9" Type="http://schemas.microsoft.com/office/2007/relationships/hdphoto" Target="../media/hdphoto10.wdp"/><Relationship Id="rId14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6.wdp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microsoft.com/office/2007/relationships/hdphoto" Target="../media/hdphoto13.wdp"/><Relationship Id="rId12" Type="http://schemas.openxmlformats.org/officeDocument/2006/relationships/image" Target="../media/image25.png"/><Relationship Id="rId17" Type="http://schemas.microsoft.com/office/2007/relationships/hdphoto" Target="../media/hdphoto18.wdp"/><Relationship Id="rId2" Type="http://schemas.openxmlformats.org/officeDocument/2006/relationships/audio" Target="../media/media1.m4a"/><Relationship Id="rId16" Type="http://schemas.openxmlformats.org/officeDocument/2006/relationships/image" Target="../media/image27.png"/><Relationship Id="rId20" Type="http://schemas.microsoft.com/office/2007/relationships/hdphoto" Target="../media/hdphoto19.wdp"/><Relationship Id="rId1" Type="http://schemas.microsoft.com/office/2007/relationships/media" Target="../media/media1.m4a"/><Relationship Id="rId6" Type="http://schemas.openxmlformats.org/officeDocument/2006/relationships/image" Target="../media/image22.png"/><Relationship Id="rId11" Type="http://schemas.microsoft.com/office/2007/relationships/hdphoto" Target="../media/hdphoto15.wdp"/><Relationship Id="rId5" Type="http://schemas.openxmlformats.org/officeDocument/2006/relationships/image" Target="../media/image5.png"/><Relationship Id="rId15" Type="http://schemas.microsoft.com/office/2007/relationships/hdphoto" Target="../media/hdphoto17.wdp"/><Relationship Id="rId10" Type="http://schemas.openxmlformats.org/officeDocument/2006/relationships/image" Target="../media/image24.png"/><Relationship Id="rId19" Type="http://schemas.openxmlformats.org/officeDocument/2006/relationships/image" Target="../media/image28.png"/><Relationship Id="rId4" Type="http://schemas.openxmlformats.org/officeDocument/2006/relationships/image" Target="../media/image21.jpeg"/><Relationship Id="rId9" Type="http://schemas.microsoft.com/office/2007/relationships/hdphoto" Target="../media/hdphoto14.wdp"/><Relationship Id="rId1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21.wdp"/><Relationship Id="rId5" Type="http://schemas.openxmlformats.org/officeDocument/2006/relationships/image" Target="../media/image31.png"/><Relationship Id="rId4" Type="http://schemas.microsoft.com/office/2007/relationships/hdphoto" Target="../media/hdphoto20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microsoft.com/office/2007/relationships/hdphoto" Target="../media/hdphoto22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microsoft.com/office/2007/relationships/hdphoto" Target="../media/hdphoto23.wdp"/><Relationship Id="rId5" Type="http://schemas.openxmlformats.org/officeDocument/2006/relationships/image" Target="../media/image34.png"/><Relationship Id="rId4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5.png"/><Relationship Id="rId5" Type="http://schemas.openxmlformats.org/officeDocument/2006/relationships/image" Target="../media/image3.pn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60649"/>
            <a:ext cx="7086600" cy="1296143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Mistral" pitchFamily="66" charset="0"/>
              </a:rPr>
              <a:t> «Масленица»</a:t>
            </a:r>
            <a:endParaRPr lang="ru-RU" sz="7200" dirty="0">
              <a:solidFill>
                <a:srgbClr val="FF0000"/>
              </a:solidFill>
              <a:latin typeface="Mistral" pitchFamily="66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043608" y="188640"/>
            <a:ext cx="72008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муниципальное </a:t>
            </a:r>
            <a:r>
              <a:rPr lang="ru-RU" sz="1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бюджетное дошкольное образовательное учреждение детский сад «Светлячок</a:t>
            </a:r>
            <a:r>
              <a:rPr lang="ru-RU" sz="12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</a:p>
          <a:p>
            <a:pPr algn="ctr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endParaRPr lang="ru-RU" sz="14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1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>
                <a:solidFill>
                  <a:srgbClr val="7030A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Образовательная область «Речевое развитие»</a:t>
            </a:r>
          </a:p>
          <a:p>
            <a:pPr algn="ctr">
              <a:spcAft>
                <a:spcPts val="0"/>
              </a:spcAft>
            </a:pPr>
            <a:r>
              <a:rPr lang="ru-RU" sz="2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22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Дидактическая игра с применением ИКТ </a:t>
            </a:r>
          </a:p>
          <a:p>
            <a:pPr algn="ctr">
              <a:spcAft>
                <a:spcPts val="0"/>
              </a:spcAft>
            </a:pP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000" b="1" dirty="0" smtClean="0">
                <a:solidFill>
                  <a:srgbClr val="C0000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«Путешествие </a:t>
            </a:r>
            <a:r>
              <a:rPr lang="ru-RU" sz="4000" b="1" smtClean="0">
                <a:solidFill>
                  <a:srgbClr val="C0000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звуков </a:t>
            </a:r>
            <a:r>
              <a:rPr lang="ru-RU" sz="4000" b="1" smtClean="0">
                <a:solidFill>
                  <a:srgbClr val="C0000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[Л]-[</a:t>
            </a:r>
            <a:r>
              <a:rPr lang="ru-RU" sz="4000" b="1" dirty="0">
                <a:solidFill>
                  <a:srgbClr val="C0000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Л</a:t>
            </a:r>
            <a:r>
              <a:rPr lang="ru-RU" sz="4000" b="1" smtClean="0">
                <a:solidFill>
                  <a:srgbClr val="C0000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'] </a:t>
            </a:r>
            <a:r>
              <a:rPr lang="ru-RU" sz="4000" b="1" dirty="0" smtClean="0">
                <a:solidFill>
                  <a:srgbClr val="C0000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и </a:t>
            </a:r>
            <a:r>
              <a:rPr lang="ru-RU" sz="4000" b="1" smtClean="0">
                <a:solidFill>
                  <a:srgbClr val="C0000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буквы </a:t>
            </a:r>
            <a:r>
              <a:rPr lang="ru-RU" sz="4000" b="1" smtClean="0">
                <a:solidFill>
                  <a:srgbClr val="C0000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Л»</a:t>
            </a:r>
            <a:endParaRPr lang="ru-RU" sz="4000" b="1" dirty="0" smtClean="0">
              <a:solidFill>
                <a:srgbClr val="C00000"/>
              </a:solidFill>
              <a:latin typeface="Segoe Script" panose="030B0504020000000003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200" b="1" dirty="0" smtClean="0">
                <a:solidFill>
                  <a:srgbClr val="00206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(для детей 6-7 лет)</a:t>
            </a:r>
            <a:endParaRPr lang="ru-RU" sz="3200" b="1" dirty="0">
              <a:solidFill>
                <a:srgbClr val="002060"/>
              </a:solidFill>
              <a:latin typeface="Segoe Script" panose="030B0504020000000003" pitchFamily="66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4000" b="1" dirty="0">
                <a:solidFill>
                  <a:srgbClr val="C00000"/>
                </a:solidFill>
                <a:latin typeface="Segoe Script" panose="030B0504020000000003" pitchFamily="66" charset="0"/>
                <a:ea typeface="Times New Roman" panose="02020603050405020304" pitchFamily="18" charset="0"/>
              </a:rPr>
              <a:t> </a:t>
            </a:r>
            <a:endParaRPr lang="ru-RU" sz="4000" b="1" dirty="0">
              <a:solidFill>
                <a:srgbClr val="C00000"/>
              </a:solidFill>
              <a:effectLst/>
              <a:latin typeface="Segoe Script" panose="030B0504020000000003" pitchFamily="66" charset="0"/>
              <a:ea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5157192"/>
            <a:ext cx="2734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Выполнила</a:t>
            </a:r>
            <a:r>
              <a:rPr lang="ru-RU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</a:p>
          <a:p>
            <a:pPr>
              <a:spcAft>
                <a:spcPts val="0"/>
              </a:spcAft>
            </a:pPr>
            <a:r>
              <a:rPr lang="ru-RU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учитель-логопед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Кокарева </a:t>
            </a:r>
            <a:r>
              <a:rPr lang="ru-RU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Н.В.</a:t>
            </a:r>
            <a:endParaRPr lang="ru-RU" sz="1600" dirty="0">
              <a:solidFill>
                <a:srgbClr val="7030A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0"/>
            <a:ext cx="8147248" cy="430979"/>
          </a:xfrm>
        </p:spPr>
        <p:txBody>
          <a:bodyPr>
            <a:normAutofit fontScale="90000"/>
          </a:bodyPr>
          <a:lstStyle/>
          <a:p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Выбери картинки со звуками Л и ЛЬ</a:t>
            </a:r>
            <a:endParaRPr lang="ru-RU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602" b="98034" l="167" r="99583">
                        <a14:foregroundMark x1="90325" y1="93447" x2="90325" y2="93447"/>
                        <a14:foregroundMark x1="76647" y1="20315" x2="79817" y2="23591"/>
                        <a14:foregroundMark x1="80484" y1="25557" x2="80484" y2="25557"/>
                        <a14:foregroundMark x1="81735" y1="25950" x2="81735" y2="25950"/>
                        <a14:foregroundMark x1="81735" y1="25557" x2="81735" y2="25557"/>
                        <a14:foregroundMark x1="81735" y1="25426" x2="81735" y2="25426"/>
                        <a14:foregroundMark x1="81735" y1="25164" x2="81735" y2="25164"/>
                        <a14:foregroundMark x1="80901" y1="24115" x2="80901" y2="24115"/>
                        <a14:foregroundMark x1="80734" y1="24640" x2="81401" y2="26606"/>
                        <a14:foregroundMark x1="72727" y1="20315" x2="69058" y2="22412"/>
                        <a14:foregroundMark x1="69641" y1="22280" x2="65388" y2="23198"/>
                        <a14:foregroundMark x1="48540" y1="17955" x2="48374" y2="7602"/>
                        <a14:foregroundMark x1="53461" y1="29489" x2="53044" y2="21887"/>
                        <a14:foregroundMark x1="56380" y1="95544" x2="62219" y2="96461"/>
                        <a14:foregroundMark x1="3503" y1="87811" x2="3503" y2="87811"/>
                        <a14:foregroundMark x1="3586" y1="84666" x2="3586" y2="84666"/>
                        <a14:backgroundMark x1="68140" y1="28702" x2="68140" y2="28702"/>
                        <a14:backgroundMark x1="68224" y1="26868" x2="68224" y2="26868"/>
                        <a14:backgroundMark x1="69308" y1="25688" x2="69308" y2="25688"/>
                        <a14:backgroundMark x1="70225" y1="24640" x2="70225" y2="24640"/>
                        <a14:backgroundMark x1="49625" y1="14286" x2="49625" y2="14286"/>
                        <a14:backgroundMark x1="47790" y1="10092" x2="49541" y2="16514"/>
                        <a14:backgroundMark x1="45621" y1="19397" x2="52544" y2="16645"/>
                        <a14:backgroundMark x1="3586" y1="70773" x2="917" y2="74574"/>
                        <a14:backgroundMark x1="1751" y1="81651" x2="1751" y2="81651"/>
                        <a14:backgroundMark x1="1668" y1="78375" x2="1668" y2="78375"/>
                      </a14:backgroundRemoval>
                    </a14:imgEffect>
                  </a14:imgLayer>
                </a14:imgProps>
              </a:ext>
            </a:extLst>
          </a:blip>
          <a:srcRect l="2273" t="-453" b="453"/>
          <a:stretch/>
        </p:blipFill>
        <p:spPr>
          <a:xfrm>
            <a:off x="0" y="648860"/>
            <a:ext cx="9144000" cy="44970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000" r="988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07904" y="692696"/>
            <a:ext cx="1252786" cy="1252786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 cstate="print"/>
          <a:stretch>
            <a:fillRect/>
          </a:stretch>
        </p:blipFill>
        <p:spPr>
          <a:xfrm>
            <a:off x="8077200" y="6248028"/>
            <a:ext cx="609600" cy="609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94339" y="5304306"/>
            <a:ext cx="1255885" cy="1261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310028" y="5222872"/>
            <a:ext cx="2341944" cy="156129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3016504" y="5222872"/>
            <a:ext cx="2216736" cy="16647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5101749" y="5238353"/>
            <a:ext cx="1295109" cy="139388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500" b="98667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38797" y="5347876"/>
            <a:ext cx="1960257" cy="13068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36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F:\Работник\Desktop\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1371630" y="144015"/>
            <a:ext cx="6512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Засели квартирку слову «Блины»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83768" y="1124744"/>
            <a:ext cx="5301136" cy="2992933"/>
          </a:xfrm>
          <a:prstGeom prst="rect">
            <a:avLst/>
          </a:prstGeom>
        </p:spPr>
      </p:pic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0795820"/>
              </p:ext>
            </p:extLst>
          </p:nvPr>
        </p:nvGraphicFramePr>
        <p:xfrm>
          <a:off x="1691680" y="4509120"/>
          <a:ext cx="7272810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54562">
                  <a:extLst>
                    <a:ext uri="{9D8B030D-6E8A-4147-A177-3AD203B41FA5}">
                      <a16:colId xmlns:a16="http://schemas.microsoft.com/office/drawing/2014/main" val="73324262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2680743501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1047081649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175741004"/>
                    </a:ext>
                  </a:extLst>
                </a:gridCol>
                <a:gridCol w="1454562">
                  <a:extLst>
                    <a:ext uri="{9D8B030D-6E8A-4147-A177-3AD203B41FA5}">
                      <a16:colId xmlns:a16="http://schemas.microsoft.com/office/drawing/2014/main" val="2665990229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3122458"/>
                  </a:ext>
                </a:extLst>
              </a:tr>
            </a:tbl>
          </a:graphicData>
        </a:graphic>
      </p:graphicFrame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869" b="96311" l="121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91680" y="4509120"/>
            <a:ext cx="1425618" cy="140830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907704" y="5917422"/>
            <a:ext cx="861814" cy="980552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163210" y="4509120"/>
            <a:ext cx="1415349" cy="136205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3333322" y="5917422"/>
            <a:ext cx="827865" cy="9405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4603883" y="4477097"/>
            <a:ext cx="1463100" cy="1463100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89" b="95902" l="3644" r="987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74131" y="4464961"/>
            <a:ext cx="1441605" cy="142409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6387852" y="5917422"/>
            <a:ext cx="814162" cy="92501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490762" y="4495957"/>
            <a:ext cx="1425379" cy="1425379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814" b="96512" l="1538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643746" y="3786036"/>
            <a:ext cx="1253295" cy="663282"/>
          </a:xfrm>
          <a:prstGeom prst="rect">
            <a:avLst/>
          </a:prstGeom>
        </p:spPr>
      </p:pic>
      <p:pic>
        <p:nvPicPr>
          <p:cNvPr id="2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 cstate="print"/>
          <a:stretch>
            <a:fillRect/>
          </a:stretch>
        </p:blipFill>
        <p:spPr>
          <a:xfrm>
            <a:off x="7965593" y="61028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7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3671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2500" y="0"/>
            <a:ext cx="73639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Составь предложение</a:t>
            </a:r>
            <a:endParaRPr lang="ru-RU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051720" y="3501008"/>
            <a:ext cx="216024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051720" y="2996952"/>
            <a:ext cx="0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88024" y="3486547"/>
            <a:ext cx="17281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963282" y="3463685"/>
            <a:ext cx="72007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5" b="97396" l="9896" r="980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3944">
            <a:off x="2331894" y="3597168"/>
            <a:ext cx="553815" cy="5538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12505">
            <a:off x="3156477" y="3638149"/>
            <a:ext cx="554784" cy="5547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93" b="99476" l="0" r="9949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92473" y="2724544"/>
            <a:ext cx="1010776" cy="557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51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051720" y="3501008"/>
            <a:ext cx="2160240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051720" y="2996952"/>
            <a:ext cx="0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444208" y="3486547"/>
            <a:ext cx="17281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8532440" y="3440828"/>
            <a:ext cx="72007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5" b="97396" l="9896" r="980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3944">
            <a:off x="2331894" y="3597168"/>
            <a:ext cx="553815" cy="5538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12505">
            <a:off x="3156477" y="3638149"/>
            <a:ext cx="554784" cy="554784"/>
          </a:xfrm>
          <a:prstGeom prst="rect">
            <a:avLst/>
          </a:prstGeom>
        </p:spPr>
      </p:pic>
      <p:sp>
        <p:nvSpPr>
          <p:cNvPr id="11" name="Полилиния 10"/>
          <p:cNvSpPr/>
          <p:nvPr/>
        </p:nvSpPr>
        <p:spPr>
          <a:xfrm>
            <a:off x="4391025" y="3400425"/>
            <a:ext cx="1733550" cy="133350"/>
          </a:xfrm>
          <a:custGeom>
            <a:avLst/>
            <a:gdLst>
              <a:gd name="connsiteX0" fmla="*/ 0 w 1733550"/>
              <a:gd name="connsiteY0" fmla="*/ 133350 h 133350"/>
              <a:gd name="connsiteX1" fmla="*/ 133350 w 1733550"/>
              <a:gd name="connsiteY1" fmla="*/ 19050 h 133350"/>
              <a:gd name="connsiteX2" fmla="*/ 190500 w 1733550"/>
              <a:gd name="connsiteY2" fmla="*/ 0 h 133350"/>
              <a:gd name="connsiteX3" fmla="*/ 323850 w 1733550"/>
              <a:gd name="connsiteY3" fmla="*/ 9525 h 133350"/>
              <a:gd name="connsiteX4" fmla="*/ 409575 w 1733550"/>
              <a:gd name="connsiteY4" fmla="*/ 76200 h 133350"/>
              <a:gd name="connsiteX5" fmla="*/ 438150 w 1733550"/>
              <a:gd name="connsiteY5" fmla="*/ 85725 h 133350"/>
              <a:gd name="connsiteX6" fmla="*/ 457200 w 1733550"/>
              <a:gd name="connsiteY6" fmla="*/ 114300 h 133350"/>
              <a:gd name="connsiteX7" fmla="*/ 590550 w 1733550"/>
              <a:gd name="connsiteY7" fmla="*/ 114300 h 133350"/>
              <a:gd name="connsiteX8" fmla="*/ 647700 w 1733550"/>
              <a:gd name="connsiteY8" fmla="*/ 76200 h 133350"/>
              <a:gd name="connsiteX9" fmla="*/ 676275 w 1733550"/>
              <a:gd name="connsiteY9" fmla="*/ 57150 h 133350"/>
              <a:gd name="connsiteX10" fmla="*/ 733425 w 1733550"/>
              <a:gd name="connsiteY10" fmla="*/ 38100 h 133350"/>
              <a:gd name="connsiteX11" fmla="*/ 790575 w 1733550"/>
              <a:gd name="connsiteY11" fmla="*/ 9525 h 133350"/>
              <a:gd name="connsiteX12" fmla="*/ 904875 w 1733550"/>
              <a:gd name="connsiteY12" fmla="*/ 19050 h 133350"/>
              <a:gd name="connsiteX13" fmla="*/ 990600 w 1733550"/>
              <a:gd name="connsiteY13" fmla="*/ 66675 h 133350"/>
              <a:gd name="connsiteX14" fmla="*/ 1047750 w 1733550"/>
              <a:gd name="connsiteY14" fmla="*/ 95250 h 133350"/>
              <a:gd name="connsiteX15" fmla="*/ 1076325 w 1733550"/>
              <a:gd name="connsiteY15" fmla="*/ 114300 h 133350"/>
              <a:gd name="connsiteX16" fmla="*/ 1181100 w 1733550"/>
              <a:gd name="connsiteY16" fmla="*/ 104775 h 133350"/>
              <a:gd name="connsiteX17" fmla="*/ 1238250 w 1733550"/>
              <a:gd name="connsiteY17" fmla="*/ 76200 h 133350"/>
              <a:gd name="connsiteX18" fmla="*/ 1266825 w 1733550"/>
              <a:gd name="connsiteY18" fmla="*/ 66675 h 133350"/>
              <a:gd name="connsiteX19" fmla="*/ 1333500 w 1733550"/>
              <a:gd name="connsiteY19" fmla="*/ 38100 h 133350"/>
              <a:gd name="connsiteX20" fmla="*/ 1362075 w 1733550"/>
              <a:gd name="connsiteY20" fmla="*/ 19050 h 133350"/>
              <a:gd name="connsiteX21" fmla="*/ 1524000 w 1733550"/>
              <a:gd name="connsiteY21" fmla="*/ 38100 h 133350"/>
              <a:gd name="connsiteX22" fmla="*/ 1552575 w 1733550"/>
              <a:gd name="connsiteY22" fmla="*/ 57150 h 133350"/>
              <a:gd name="connsiteX23" fmla="*/ 1571625 w 1733550"/>
              <a:gd name="connsiteY23" fmla="*/ 85725 h 133350"/>
              <a:gd name="connsiteX24" fmla="*/ 1666875 w 1733550"/>
              <a:gd name="connsiteY24" fmla="*/ 114300 h 133350"/>
              <a:gd name="connsiteX25" fmla="*/ 1733550 w 1733550"/>
              <a:gd name="connsiteY25" fmla="*/ 114300 h 1333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</a:cxnLst>
            <a:rect l="l" t="t" r="r" b="b"/>
            <a:pathLst>
              <a:path w="1733550" h="133350">
                <a:moveTo>
                  <a:pt x="0" y="133350"/>
                </a:moveTo>
                <a:cubicBezTo>
                  <a:pt x="24111" y="109239"/>
                  <a:pt x="89831" y="33556"/>
                  <a:pt x="133350" y="19050"/>
                </a:cubicBezTo>
                <a:lnTo>
                  <a:pt x="190500" y="0"/>
                </a:lnTo>
                <a:cubicBezTo>
                  <a:pt x="234950" y="3175"/>
                  <a:pt x="280617" y="-1283"/>
                  <a:pt x="323850" y="9525"/>
                </a:cubicBezTo>
                <a:cubicBezTo>
                  <a:pt x="384718" y="24742"/>
                  <a:pt x="369217" y="49295"/>
                  <a:pt x="409575" y="76200"/>
                </a:cubicBezTo>
                <a:cubicBezTo>
                  <a:pt x="417929" y="81769"/>
                  <a:pt x="428625" y="82550"/>
                  <a:pt x="438150" y="85725"/>
                </a:cubicBezTo>
                <a:cubicBezTo>
                  <a:pt x="444500" y="95250"/>
                  <a:pt x="447675" y="107950"/>
                  <a:pt x="457200" y="114300"/>
                </a:cubicBezTo>
                <a:cubicBezTo>
                  <a:pt x="488725" y="135317"/>
                  <a:pt x="573752" y="115980"/>
                  <a:pt x="590550" y="114300"/>
                </a:cubicBezTo>
                <a:lnTo>
                  <a:pt x="647700" y="76200"/>
                </a:lnTo>
                <a:cubicBezTo>
                  <a:pt x="657225" y="69850"/>
                  <a:pt x="665415" y="60770"/>
                  <a:pt x="676275" y="57150"/>
                </a:cubicBezTo>
                <a:cubicBezTo>
                  <a:pt x="695325" y="50800"/>
                  <a:pt x="716717" y="49239"/>
                  <a:pt x="733425" y="38100"/>
                </a:cubicBezTo>
                <a:cubicBezTo>
                  <a:pt x="770354" y="13481"/>
                  <a:pt x="751140" y="22670"/>
                  <a:pt x="790575" y="9525"/>
                </a:cubicBezTo>
                <a:cubicBezTo>
                  <a:pt x="828675" y="12700"/>
                  <a:pt x="866978" y="13997"/>
                  <a:pt x="904875" y="19050"/>
                </a:cubicBezTo>
                <a:cubicBezTo>
                  <a:pt x="936310" y="23241"/>
                  <a:pt x="968105" y="51678"/>
                  <a:pt x="990600" y="66675"/>
                </a:cubicBezTo>
                <a:cubicBezTo>
                  <a:pt x="1072492" y="121270"/>
                  <a:pt x="968880" y="55815"/>
                  <a:pt x="1047750" y="95250"/>
                </a:cubicBezTo>
                <a:cubicBezTo>
                  <a:pt x="1057989" y="100370"/>
                  <a:pt x="1066800" y="107950"/>
                  <a:pt x="1076325" y="114300"/>
                </a:cubicBezTo>
                <a:cubicBezTo>
                  <a:pt x="1111250" y="111125"/>
                  <a:pt x="1146383" y="109735"/>
                  <a:pt x="1181100" y="104775"/>
                </a:cubicBezTo>
                <a:cubicBezTo>
                  <a:pt x="1214618" y="99987"/>
                  <a:pt x="1208068" y="91291"/>
                  <a:pt x="1238250" y="76200"/>
                </a:cubicBezTo>
                <a:cubicBezTo>
                  <a:pt x="1247230" y="71710"/>
                  <a:pt x="1257845" y="71165"/>
                  <a:pt x="1266825" y="66675"/>
                </a:cubicBezTo>
                <a:cubicBezTo>
                  <a:pt x="1332604" y="33786"/>
                  <a:pt x="1254206" y="57924"/>
                  <a:pt x="1333500" y="38100"/>
                </a:cubicBezTo>
                <a:cubicBezTo>
                  <a:pt x="1343025" y="31750"/>
                  <a:pt x="1350647" y="19722"/>
                  <a:pt x="1362075" y="19050"/>
                </a:cubicBezTo>
                <a:cubicBezTo>
                  <a:pt x="1378234" y="18099"/>
                  <a:pt x="1481808" y="17004"/>
                  <a:pt x="1524000" y="38100"/>
                </a:cubicBezTo>
                <a:cubicBezTo>
                  <a:pt x="1534239" y="43220"/>
                  <a:pt x="1543050" y="50800"/>
                  <a:pt x="1552575" y="57150"/>
                </a:cubicBezTo>
                <a:cubicBezTo>
                  <a:pt x="1558925" y="66675"/>
                  <a:pt x="1561917" y="79658"/>
                  <a:pt x="1571625" y="85725"/>
                </a:cubicBezTo>
                <a:cubicBezTo>
                  <a:pt x="1576893" y="89017"/>
                  <a:pt x="1651213" y="112876"/>
                  <a:pt x="1666875" y="114300"/>
                </a:cubicBezTo>
                <a:cubicBezTo>
                  <a:pt x="1689009" y="116312"/>
                  <a:pt x="1711325" y="114300"/>
                  <a:pt x="1733550" y="114300"/>
                </a:cubicBezTo>
              </a:path>
            </a:pathLst>
          </a:cu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732240" y="2684671"/>
            <a:ext cx="1012024" cy="55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93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Прямая соединительная линия 7"/>
          <p:cNvCxnSpPr/>
          <p:nvPr/>
        </p:nvCxnSpPr>
        <p:spPr>
          <a:xfrm>
            <a:off x="2051720" y="3501008"/>
            <a:ext cx="1584176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>
            <a:off x="2051720" y="2996952"/>
            <a:ext cx="0" cy="50405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923928" y="3496469"/>
            <a:ext cx="1728192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8532440" y="3440828"/>
            <a:ext cx="72007" cy="45719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995" b="97396" l="9896" r="9804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933944">
            <a:off x="3954034" y="3560619"/>
            <a:ext cx="553815" cy="553815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1312505">
            <a:off x="4810225" y="3555220"/>
            <a:ext cx="554784" cy="554784"/>
          </a:xfrm>
          <a:prstGeom prst="rect">
            <a:avLst/>
          </a:prstGeom>
        </p:spPr>
      </p:pic>
      <p:sp>
        <p:nvSpPr>
          <p:cNvPr id="9" name="Минус 8"/>
          <p:cNvSpPr/>
          <p:nvPr/>
        </p:nvSpPr>
        <p:spPr>
          <a:xfrm>
            <a:off x="6948264" y="3440828"/>
            <a:ext cx="216024" cy="45719"/>
          </a:xfrm>
          <a:prstGeom prst="mathMinus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00245" y="3459888"/>
            <a:ext cx="188992" cy="3657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85181" y="3459889"/>
            <a:ext cx="188992" cy="36579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88441" y="3459887"/>
            <a:ext cx="188992" cy="36579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5868144" y="2816932"/>
            <a:ext cx="648072" cy="6238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/>
          <p:cNvSpPr/>
          <p:nvPr/>
        </p:nvSpPr>
        <p:spPr>
          <a:xfrm>
            <a:off x="5868144" y="2493479"/>
            <a:ext cx="312557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330578" y="2835238"/>
            <a:ext cx="1012024" cy="554784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>
            <a:stCxn id="22" idx="6"/>
          </p:cNvCxnSpPr>
          <p:nvPr/>
        </p:nvCxnSpPr>
        <p:spPr>
          <a:xfrm>
            <a:off x="6180701" y="2637495"/>
            <a:ext cx="479531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6660232" y="2637495"/>
            <a:ext cx="0" cy="35945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3742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2" name="Масленица — Ой, блины, блины, блины. (www.mixmuz.ru)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7812360" y="57332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45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77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71600" y="260649"/>
            <a:ext cx="7086600" cy="1296143"/>
          </a:xfrm>
        </p:spPr>
        <p:txBody>
          <a:bodyPr>
            <a:normAutofit/>
          </a:bodyPr>
          <a:lstStyle/>
          <a:p>
            <a:r>
              <a:rPr lang="ru-RU" sz="7200" dirty="0" smtClean="0">
                <a:solidFill>
                  <a:srgbClr val="FF0000"/>
                </a:solidFill>
                <a:latin typeface="Mistral" pitchFamily="66" charset="0"/>
              </a:rPr>
              <a:t> «Масленица»</a:t>
            </a:r>
            <a:endParaRPr lang="ru-RU" sz="7200" dirty="0">
              <a:solidFill>
                <a:srgbClr val="FF0000"/>
              </a:solidFill>
              <a:latin typeface="Mistral" pitchFamily="66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17" y="13692"/>
            <a:ext cx="9144000" cy="6858000"/>
          </a:xfrm>
          <a:prstGeom prst="rect">
            <a:avLst/>
          </a:prstGeom>
        </p:spPr>
      </p:pic>
      <p:pic>
        <p:nvPicPr>
          <p:cNvPr id="4" name="Неизвестен-заклички на масленицу">
            <a:hlinkClick r:id="" action="ppaction://media"/>
          </p:cNvPr>
          <p:cNvPicPr>
            <a:picLocks noChangeAspect="1"/>
          </p:cNvPicPr>
          <p:nvPr>
            <a:audioFile r:link="rId1"/>
            <p:extLst/>
          </p:nvPr>
        </p:nvPicPr>
        <p:blipFill>
          <a:blip r:embed="rId5" cstate="print"/>
          <a:stretch>
            <a:fillRect/>
          </a:stretch>
        </p:blipFill>
        <p:spPr>
          <a:xfrm>
            <a:off x="8153400" y="59492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61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28" b="85560" l="3000" r="90375">
                        <a14:foregroundMark x1="88500" y1="39170" x2="88500" y2="39170"/>
                        <a14:foregroundMark x1="88875" y1="45668" x2="88875" y2="45668"/>
                        <a14:foregroundMark x1="11250" y1="73827" x2="11250" y2="73827"/>
                        <a14:foregroundMark x1="4000" y1="74368" x2="4000" y2="74368"/>
                        <a14:foregroundMark x1="5250" y1="76173" x2="5250" y2="76173"/>
                        <a14:foregroundMark x1="88500" y1="51444" x2="88500" y2="51444"/>
                        <a14:foregroundMark x1="89625" y1="51444" x2="89625" y2="51444"/>
                        <a14:backgroundMark x1="7250" y1="34477" x2="27250" y2="36282"/>
                        <a14:backgroundMark x1="4750" y1="40794" x2="25750" y2="40975"/>
                        <a14:backgroundMark x1="29000" y1="37726" x2="47750" y2="37726"/>
                        <a14:backgroundMark x1="48875" y1="37726" x2="65750" y2="35560"/>
                        <a14:backgroundMark x1="20375" y1="50903" x2="23875" y2="52888"/>
                        <a14:backgroundMark x1="18500" y1="50903" x2="18500" y2="50903"/>
                        <a14:backgroundMark x1="20250" y1="51805" x2="20250" y2="51805"/>
                        <a14:backgroundMark x1="72750" y1="31047" x2="72750" y2="31047"/>
                        <a14:backgroundMark x1="85250" y1="59025" x2="85250" y2="59025"/>
                        <a14:backgroundMark x1="83250" y1="56859" x2="83250" y2="56859"/>
                        <a14:backgroundMark x1="82000" y1="59567" x2="82000" y2="59567"/>
                        <a14:backgroundMark x1="81375" y1="59567" x2="81375" y2="59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420" t="27408" b="13559"/>
          <a:stretch/>
        </p:blipFill>
        <p:spPr>
          <a:xfrm>
            <a:off x="4427648" y="480067"/>
            <a:ext cx="3384376" cy="228382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308" b="96178" l="1235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51475" y="974822"/>
            <a:ext cx="1712318" cy="248793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78" b="97465" l="9146" r="98171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1979" y="4559114"/>
            <a:ext cx="1550653" cy="20561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269" b="89868" l="9985" r="898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06492" y="2849535"/>
            <a:ext cx="2831554" cy="188770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20" b="22852" l="69018" r="94882"/>
                    </a14:imgEffect>
                  </a14:imgLayer>
                </a14:imgProps>
              </a:ext>
            </a:extLst>
          </a:blip>
          <a:srcRect l="68119" t="5758" r="4697" b="75049"/>
          <a:stretch/>
        </p:blipFill>
        <p:spPr>
          <a:xfrm>
            <a:off x="343722" y="3795149"/>
            <a:ext cx="2499990" cy="249999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4675" b="91396" l="70737" r="92396"/>
                    </a14:imgEffect>
                  </a14:imgLayer>
                </a14:imgProps>
              </a:ext>
            </a:extLst>
          </a:blip>
          <a:srcRect l="68038" t="72863" r="4747" b="7964"/>
          <a:stretch/>
        </p:blipFill>
        <p:spPr>
          <a:xfrm>
            <a:off x="6604224" y="1704604"/>
            <a:ext cx="2056805" cy="20568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2902" b="96306" l="10000" r="90000"/>
                    </a14:imgEffect>
                  </a14:imgLayer>
                </a14:imgProps>
              </a:ext>
            </a:extLst>
          </a:blip>
          <a:srcRect l="23266" r="22446"/>
          <a:stretch/>
        </p:blipFill>
        <p:spPr>
          <a:xfrm>
            <a:off x="6119836" y="4077053"/>
            <a:ext cx="2126858" cy="2214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2411760" y="908720"/>
            <a:ext cx="2442004" cy="183418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9513" y="0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Выбери картинки в словах которых   один слог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2.96296E-6 L 3.88889E-6 -2.96296E-6 C 0.00208 0.00533 0.00434 0.01065 0.00607 0.01621 C 0.01059 0.03079 0.00625 0.06852 0.00607 0.07084 C 0.0059 0.07385 0.00399 0.07616 0.00312 0.07894 C 0.00243 0.08079 0.00225 0.0831 0.00156 0.08496 C -0.00035 0.08935 -0.00365 0.09514 -0.00764 0.09699 C -0.01146 0.09885 -0.01962 0.10116 -0.01962 0.10116 C -0.0283 0.10047 -0.03698 0.1007 -0.04549 0.09908 C -0.04775 0.09861 -0.04948 0.09607 -0.05157 0.09491 C -0.05296 0.09422 -0.05469 0.09398 -0.05608 0.09306 C -0.05799 0.09167 -0.0658 0.0838 -0.06667 0.08287 C -0.07796 0.06945 -0.07066 0.07732 -0.07882 0.06459 C -0.08021 0.0625 -0.08178 0.06065 -0.08334 0.05857 C -0.08716 0.04329 -0.0816 0.06158 -0.08941 0.04861 C -0.09046 0.04676 -0.09028 0.04445 -0.09098 0.04236 C -0.09202 0.03959 -0.0974 0.0301 -0.09844 0.02824 C -0.09896 0.02639 -0.09966 0.02431 -0.1 0.02222 C -0.10053 0.01968 -0.10087 0.0169 -0.10157 0.01412 C -0.10243 0.01065 -0.10382 0.00764 -0.10452 0.00417 C -0.10539 0.0007 -0.10539 -0.00278 -0.10608 -0.00602 C -0.10695 -0.01018 -0.10903 -0.01805 -0.10903 -0.01805 C -0.10868 -0.04444 -0.10851 -0.0706 -0.10764 -0.09699 C -0.10747 -0.09907 -0.10643 -0.10092 -0.10608 -0.10301 C -0.10504 -0.10833 -0.10382 -0.11365 -0.10313 -0.11921 C -0.10261 -0.12245 -0.10209 -0.12592 -0.10157 -0.12916 C -0.10105 -0.13333 -0.10105 -0.1375 -0.1 -0.14143 C -0.09948 -0.14375 -0.09792 -0.14537 -0.09705 -0.14745 C -0.09653 -0.14953 -0.09584 -0.15139 -0.09549 -0.15347 C -0.09497 -0.15625 -0.09462 -0.15903 -0.09393 -0.16157 C -0.09184 -0.16898 -0.08993 -0.17129 -0.08646 -0.17778 C -0.08403 -0.18727 -0.08507 -0.18472 -0.07882 -0.19583 C -0.07726 -0.19861 -0.07587 -0.20139 -0.07431 -0.20393 C -0.07049 -0.20972 -0.0658 -0.21481 -0.06059 -0.21805 C -0.05851 -0.21944 -0.0566 -0.22106 -0.05452 -0.22222 C -0.05209 -0.22338 -0.04289 -0.22569 -0.04098 -0.22615 L 0.04253 -0.2243 C 0.07048 -0.22291 0.03229 -0.22199 0.06059 -0.21805 L 0.07586 -0.2162 C 0.07725 -0.21551 0.07882 -0.21458 0.08038 -0.21412 C 0.08229 -0.21342 0.08454 -0.21319 0.08645 -0.21203 C 0.08802 -0.21111 0.08923 -0.20879 0.09097 -0.2081 C 0.09392 -0.20671 0.09704 -0.20694 0.1 -0.20602 C 0.10312 -0.20509 0.10607 -0.20278 0.1092 -0.20208 C 0.11163 -0.20139 0.11423 -0.20069 0.11666 -0.2 C 0.11822 -0.19953 0.11961 -0.19838 0.12118 -0.19791 C 0.12482 -0.19699 0.12829 -0.19653 0.13194 -0.19583 C 0.13663 -0.19375 0.1401 -0.1919 0.14548 -0.1919 C 0.15017 -0.1919 0.15468 -0.19328 0.1592 -0.19398 C 0.16059 -0.19583 0.1625 -0.19768 0.16371 -0.2 C 0.17482 -0.2206 0.15763 -0.1949 0.17135 -0.2162 C 0.17274 -0.21828 0.17447 -0.22014 0.17586 -0.22222 C 0.18177 -0.23102 0.1868 -0.2412 0.19409 -0.24838 C 0.196 -0.25046 0.19809 -0.25231 0.2 -0.2544 C 0.20121 -0.25578 0.20191 -0.2574 0.20312 -0.25856 C 0.21145 -0.2669 0.20972 -0.26551 0.21666 -0.26852 L 0.22882 -0.26458 L 0.23489 -0.2625 C 0.23645 -0.26065 0.23767 -0.2581 0.23941 -0.25648 C 0.24132 -0.25486 0.24375 -0.2544 0.24548 -0.25254 C 0.24947 -0.24815 0.25191 -0.24213 0.25607 -0.23842 L 0.26527 -0.23032 C 0.26909 -0.21504 0.26354 -0.2331 0.27135 -0.22014 C 0.27222 -0.21875 0.27413 -0.20671 0.2743 -0.20602 C 0.275 -0.2037 0.27638 -0.20208 0.27743 -0.2 C 0.27986 -0.18657 0.27882 -0.19467 0.27882 -0.17569 L 0.27882 -0.17569 L 0.27743 -0.17778 L 0.27743 -0.17778 " pathEditMode="relative" ptsTypes="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-1.48148E-6 L 3.61111E-6 -1.48148E-6 C -0.00521 0.00139 -0.01007 0.00394 -0.01528 0.00394 C -0.05278 0.00533 -0.0474 0.00649 -0.06667 -1.48148E-6 C -0.06875 -0.00208 -0.07084 -0.00393 -0.07275 -0.00601 C -0.07396 -0.0074 -0.07466 -0.00925 -0.07587 -0.01018 C -0.07726 -0.01134 -0.07882 -0.01157 -0.08039 -0.01226 C -0.0974 -0.03495 -0.07448 -0.00486 -0.0941 -0.02824 C -0.10678 -0.04351 -0.09671 -0.03402 -0.10608 -0.04236 C -0.11268 -0.05972 -0.10521 -0.04305 -0.11372 -0.05462 C -0.11493 -0.05625 -0.11563 -0.05856 -0.11667 -0.06064 C -0.11823 -0.06342 -0.1198 -0.06597 -0.12136 -0.06875 C -0.12344 -0.07268 -0.12535 -0.07685 -0.12743 -0.08078 C -0.1283 -0.08287 -0.12952 -0.08472 -0.13039 -0.0868 C -0.13195 -0.09027 -0.13316 -0.09398 -0.1349 -0.09699 C -0.13629 -0.0993 -0.13803 -0.10092 -0.13941 -0.103 C -0.14115 -0.10555 -0.14254 -0.10856 -0.1441 -0.11111 C -0.14445 -0.11319 -0.1448 -0.11527 -0.14549 -0.11712 C -0.14636 -0.11944 -0.14757 -0.12129 -0.14862 -0.12337 C -0.15018 -0.12662 -0.15174 -0.12986 -0.15313 -0.13333 C -0.15955 -0.14884 -0.15278 -0.13472 -0.15921 -0.14745 C -0.16025 -0.15162 -0.16094 -0.15578 -0.16216 -0.15972 C -0.16303 -0.1618 -0.16459 -0.16342 -0.16528 -0.16574 C -0.17118 -0.18402 -0.16216 -0.16458 -0.1698 -0.17986 C -0.17032 -0.18263 -0.17066 -0.18518 -0.17136 -0.18796 C -0.17327 -0.1956 -0.17466 -0.19907 -0.17743 -0.20601 C -0.17778 -0.20949 -0.17796 -0.21296 -0.17882 -0.2162 C -0.17952 -0.21851 -0.18125 -0.2199 -0.18195 -0.22222 C -0.1875 -0.24236 -0.17934 -0.2243 -0.18646 -0.23842 C -0.18698 -0.2412 -0.18733 -0.24398 -0.18803 -0.24652 C -0.19202 -0.26296 -0.19011 -0.25023 -0.19254 -0.26481 C -0.19532 -0.28194 -0.19237 -0.26805 -0.19705 -0.28703 C -0.19757 -0.28888 -0.19775 -0.2912 -0.19862 -0.29305 C -0.20226 -0.30046 -0.20209 -0.2993 -0.20469 -0.30925 C -0.20521 -0.3118 -0.20573 -0.31458 -0.20608 -0.31712 C -0.20678 -0.3206 -0.20678 -0.32407 -0.20764 -0.32731 C -0.20834 -0.33009 -0.20973 -0.33263 -0.21077 -0.33541 C -0.21181 -0.34236 -0.21233 -0.34699 -0.21372 -0.3537 C -0.21424 -0.35555 -0.21476 -0.35763 -0.21528 -0.35972 C -0.2158 -0.36574 -0.2158 -0.37199 -0.21667 -0.37777 C -0.21719 -0.38078 -0.2191 -0.3831 -0.2198 -0.38587 C -0.22066 -0.38912 -0.22066 -0.39259 -0.22136 -0.39606 C -0.22344 -0.40763 -0.2224 -0.39629 -0.22431 -0.41018 C -0.225 -0.41481 -0.22518 -0.41967 -0.22587 -0.4243 C -0.22622 -0.42638 -0.22691 -0.42824 -0.22743 -0.43032 C -0.22848 -0.43564 -0.22934 -0.4412 -0.23039 -0.44652 L -0.23039 -0.44652 C -0.23212 -0.46273 -0.23073 -0.45625 -0.23334 -0.46666 C -0.23299 -0.50046 -0.23334 -0.53402 -0.23195 -0.56782 C -0.2316 -0.57337 -0.2283 -0.58009 -0.22743 -0.58587 C -0.22622 -0.59398 -0.22587 -0.59861 -0.22275 -0.60601 C -0.22153 -0.60902 -0.2198 -0.61134 -0.21823 -0.61412 C -0.21615 -0.61828 -0.21424 -0.62222 -0.21216 -0.62638 C -0.21077 -0.62916 -0.20851 -0.63449 -0.20608 -0.63634 C -0.20487 -0.6375 -0.20313 -0.63773 -0.20157 -0.63842 C -0.19862 -0.6412 -0.19445 -0.64513 -0.19098 -0.64652 C -0.18803 -0.64768 -0.1849 -0.64791 -0.18195 -0.64861 C -0.18039 -0.65 -0.17917 -0.65185 -0.17743 -0.65254 C -0.16771 -0.65694 -0.1665 -0.65185 -0.15608 -0.65856 C -0.14532 -0.66597 -0.15469 -0.66064 -0.13941 -0.66481 C -0.13542 -0.66574 -0.13143 -0.66736 -0.12743 -0.66875 C -0.11875 -0.67152 -0.12327 -0.67013 -0.11372 -0.67268 C -0.10608 -0.67222 -0.09862 -0.67175 -0.09098 -0.67083 C -0.08889 -0.6706 -0.08681 -0.67013 -0.0849 -0.66875 C -0.08316 -0.66736 -0.08212 -0.66435 -0.08039 -0.66273 C -0.07743 -0.65972 -0.07396 -0.6581 -0.07136 -0.65462 C -0.0698 -0.65254 -0.06841 -0.65023 -0.06667 -0.64861 C -0.06389 -0.6456 -0.05764 -0.6405 -0.05764 -0.6405 C -0.05139 -0.628 -0.05834 -0.64027 -0.05 -0.63032 C -0.04688 -0.62662 -0.04098 -0.61828 -0.04098 -0.61828 C -0.03907 -0.61064 -0.04028 -0.61412 -0.03803 -0.6081 L -0.03803 -0.6081 L -0.03803 -0.6081 L -0.03803 -0.6081 " pathEditMode="relative" ptsTypes="AAAAAAAAAAAAAAAAAAAAAAAAAAAAAAAAAAAAAAAAAAAAAAAAAAAAAAAAAAAAAAAAAAAAAAAAAA">
                                      <p:cBhvr>
                                        <p:cTn id="3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68" b="89925" l="37500" r="92357">
                        <a14:foregroundMark x1="67429" y1="73098" x2="67429" y2="73098"/>
                        <a14:foregroundMark x1="67429" y1="76956" x2="67429" y2="76956"/>
                        <a14:foregroundMark x1="67714" y1="80493" x2="67929" y2="81994"/>
                        <a14:foregroundMark x1="68643" y1="85209" x2="68643" y2="85209"/>
                        <a14:backgroundMark x1="39429" y1="76956" x2="39429" y2="76956"/>
                        <a14:backgroundMark x1="40429" y1="78778" x2="40429" y2="78778"/>
                        <a14:backgroundMark x1="64857" y1="85209" x2="64857" y2="85209"/>
                      </a14:backgroundRemoval>
                    </a14:imgEffect>
                  </a14:imgLayer>
                </a14:imgProps>
              </a:ext>
            </a:extLst>
          </a:blip>
          <a:srcRect l="32530" t="9125" r="5039" b="8347"/>
          <a:stretch/>
        </p:blipFill>
        <p:spPr>
          <a:xfrm>
            <a:off x="5868145" y="620688"/>
            <a:ext cx="3024336" cy="26642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13139" y="4298173"/>
            <a:ext cx="3131257" cy="234844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081" b="96359" l="9515" r="9533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07512" y="3623358"/>
            <a:ext cx="2778900" cy="184903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020" b="98224" l="0" r="9864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518" y="4113150"/>
            <a:ext cx="2448690" cy="233985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9677" r="897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163082" y="908720"/>
            <a:ext cx="3010435" cy="301043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275856" y="1138655"/>
            <a:ext cx="3349209" cy="25202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46518" y="0"/>
            <a:ext cx="7957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Выбери картинки в словах которых два слога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2.96296E-6 L 8.33333E-7 0.00023 C -0.00313 -0.00231 -0.00608 -0.00532 -0.00938 -0.00694 C -0.01163 -0.0081 -0.01424 -0.00787 -0.01649 -0.00833 C -0.01823 -0.00879 -0.01997 -0.00926 -0.0217 -0.00972 C -0.02379 -0.01018 -0.02587 -0.01065 -0.02795 -0.01111 C -0.02934 -0.01157 -0.03056 -0.01203 -0.03195 -0.0125 C -0.03611 -0.01342 -0.04028 -0.01412 -0.04445 -0.01527 C -0.04618 -0.01574 -0.04792 -0.01597 -0.04948 -0.01666 C -0.05156 -0.01736 -0.05365 -0.01852 -0.05573 -0.01944 C -0.05938 -0.02083 -0.06233 -0.02106 -0.06597 -0.02338 C -0.06962 -0.02592 -0.07274 -0.0294 -0.07639 -0.03171 C -0.10139 -0.04838 -0.07656 -0.03148 -0.09184 -0.04282 C -0.09826 -0.04745 -0.09774 -0.04537 -0.10625 -0.0537 C -0.10764 -0.05509 -0.10885 -0.05648 -0.11042 -0.05787 C -0.11754 -0.06435 -0.1132 -0.05949 -0.11858 -0.06481 C -0.11997 -0.06597 -0.12135 -0.06759 -0.12274 -0.06875 C -0.12604 -0.07199 -0.12656 -0.07176 -0.12986 -0.07569 C -0.13108 -0.07708 -0.13177 -0.0787 -0.13299 -0.07986 C -0.1342 -0.08102 -0.13594 -0.08148 -0.13715 -0.08264 C -0.14688 -0.0919 -0.13299 -0.08194 -0.14427 -0.08935 C -0.14722 -0.09514 -0.14705 -0.09537 -0.15156 -0.10185 C -0.15573 -0.1081 -0.15677 -0.10764 -0.15972 -0.11412 C -0.16493 -0.125 -0.15799 -0.11643 -0.16806 -0.13333 C -0.17344 -0.14236 -0.17066 -0.13819 -0.17622 -0.14583 C -0.18004 -0.15578 -0.17639 -0.14699 -0.18247 -0.1581 C -0.18854 -0.16944 -0.1849 -0.16365 -0.1908 -0.17615 C -0.1934 -0.18171 -0.19653 -0.1868 -0.19896 -0.19259 C -0.20816 -0.21412 -0.19688 -0.18796 -0.21233 -0.22129 C -0.21389 -0.22453 -0.21493 -0.22801 -0.21649 -0.23102 C -0.21823 -0.23426 -0.21997 -0.23727 -0.2217 -0.24074 C -0.22309 -0.24375 -0.22431 -0.24722 -0.2257 -0.25023 C -0.22708 -0.25301 -0.22865 -0.25555 -0.22986 -0.25856 C -0.23108 -0.26111 -0.23177 -0.26412 -0.23299 -0.26666 C -0.2342 -0.26921 -0.23594 -0.27106 -0.23715 -0.27361 C -0.23837 -0.27615 -0.23906 -0.27916 -0.2401 -0.28194 C -0.24115 -0.28426 -0.24219 -0.28657 -0.24323 -0.28865 C -0.24358 -0.29051 -0.24375 -0.29259 -0.24427 -0.29421 C -0.24479 -0.29583 -0.24583 -0.29699 -0.24635 -0.29838 C -0.24705 -0.30023 -0.24792 -0.30185 -0.24844 -0.30393 C -0.24896 -0.30555 -0.24896 -0.30764 -0.24948 -0.30949 C -0.25 -0.3118 -0.25087 -0.31389 -0.25156 -0.3162 C -0.2526 -0.3294 -0.25347 -0.3331 -0.25156 -0.34791 C -0.25104 -0.35185 -0.24462 -0.35671 -0.24323 -0.3574 C -0.23299 -0.36296 -0.24288 -0.3581 -0.23403 -0.36157 C -0.23195 -0.3625 -0.23004 -0.36389 -0.22778 -0.36435 L -0.2217 -0.36574 C -0.21615 -0.36828 -0.22083 -0.3662 -0.21337 -0.36852 C -0.20729 -0.37037 -0.20434 -0.37222 -0.19688 -0.37268 L -0.16389 -0.37407 C -0.15851 -0.3743 -0.15295 -0.375 -0.1474 -0.37546 C -0.14531 -0.37615 -0.1434 -0.37777 -0.14132 -0.37801 L -0.13195 -0.3794 C -0.12951 -0.37986 -0.12726 -0.38055 -0.12483 -0.38078 C -0.10972 -0.38333 -0.12118 -0.38102 -0.10938 -0.38356 C -0.10903 -0.38356 -0.07986 -0.38449 -0.0691 -0.38078 C -0.06701 -0.38009 -0.06476 -0.37963 -0.06302 -0.37801 C -0.06024 -0.37569 -0.05903 -0.3743 -0.05573 -0.37268 C -0.05365 -0.37152 -0.04948 -0.3699 -0.04948 -0.36967 C -0.04063 -0.36203 -0.05191 -0.37152 -0.0434 -0.36574 C -0.03542 -0.36041 -0.04497 -0.36504 -0.03715 -0.36157 C -0.03524 -0.35902 -0.03351 -0.35625 -0.03108 -0.35463 C -0.02899 -0.35347 -0.02483 -0.35208 -0.02483 -0.35185 L -0.02483 -0.35208 " pathEditMode="relative" rAng="0" ptsTypes="AAAAAAAAAAAAAAAAAAAAAAAAAAAAAAAAAAAAAAAAAAAAAAAAAAAAAAAAAAAAAAAA">
                                      <p:cBhvr>
                                        <p:cTn id="2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639" y="-1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3.33333E-6 L 5.55556E-7 0.00023 C -0.03281 -0.00486 0.00538 0.00023 -0.07535 -0.00278 C -0.07674 -0.00301 -0.07813 -0.00394 -0.07951 -0.00417 C -0.08108 -0.00463 -0.08281 -0.00533 -0.08455 -0.00556 C -0.08733 -0.00625 -0.0901 -0.00648 -0.09288 -0.00695 C -0.10069 -0.00857 -0.09531 -0.00787 -0.10208 -0.00973 C -0.1059 -0.01065 -0.10972 -0.01158 -0.11354 -0.0125 C -0.1151 -0.01297 -0.11701 -0.0132 -0.11858 -0.01389 C -0.12205 -0.01551 -0.12552 -0.01713 -0.12899 -0.01945 C -0.13021 -0.02037 -0.1316 -0.0213 -0.13299 -0.02199 C -0.13438 -0.02269 -0.13576 -0.02292 -0.13715 -0.02338 C -0.13854 -0.02431 -0.13993 -0.02547 -0.14132 -0.02616 C -0.14306 -0.02732 -0.14479 -0.02801 -0.14635 -0.02894 C -0.15139 -0.03195 -0.15052 -0.03195 -0.15573 -0.03588 C -0.15712 -0.03681 -0.15833 -0.03797 -0.1599 -0.03866 C -0.16181 -0.03936 -0.16406 -0.03912 -0.16597 -0.04005 C -0.17014 -0.04144 -0.17431 -0.04352 -0.17847 -0.04537 C -0.18038 -0.0463 -0.18264 -0.04699 -0.18455 -0.04815 C -0.18594 -0.04908 -0.18733 -0.05023 -0.18872 -0.05093 C -0.19045 -0.05186 -0.19219 -0.05255 -0.19392 -0.05371 C -0.20243 -0.05996 -0.19323 -0.05648 -0.20313 -0.05926 C -0.20729 -0.06204 -0.21146 -0.06436 -0.21545 -0.06736 C -0.21892 -0.07014 -0.22222 -0.07338 -0.22587 -0.0757 L -0.25052 -0.09213 L -0.25677 -0.0963 C -0.25885 -0.09769 -0.26094 -0.09885 -0.26285 -0.10047 C -0.26458 -0.10186 -0.26632 -0.10301 -0.26806 -0.10463 C -0.27014 -0.10625 -0.27205 -0.10857 -0.27431 -0.10996 C -0.27899 -0.11343 -0.2842 -0.11574 -0.28872 -0.11968 C -0.2908 -0.12153 -0.29271 -0.12361 -0.29479 -0.12523 C -0.30191 -0.13056 -0.30069 -0.12778 -0.30729 -0.13473 C -0.30868 -0.13635 -0.3099 -0.13866 -0.31129 -0.14028 C -0.31476 -0.14398 -0.3184 -0.14584 -0.3217 -0.15 L -0.33403 -0.16644 C -0.33542 -0.16829 -0.33698 -0.16991 -0.33819 -0.17199 C -0.33924 -0.17385 -0.3401 -0.1757 -0.34115 -0.17732 C -0.34444 -0.18241 -0.34462 -0.18079 -0.3474 -0.18704 C -0.34896 -0.19051 -0.34965 -0.19468 -0.35156 -0.19792 C -0.3526 -0.19977 -0.35365 -0.20162 -0.35469 -0.20348 C -0.35538 -0.20533 -0.35573 -0.20741 -0.35677 -0.20903 C -0.35747 -0.21065 -0.35885 -0.21158 -0.35972 -0.2132 C -0.36059 -0.21436 -0.36094 -0.21598 -0.36181 -0.21736 C -0.37847 -0.2419 -0.36406 -0.21806 -0.37118 -0.23102 C -0.37309 -0.23473 -0.37604 -0.23773 -0.37726 -0.2419 C -0.37899 -0.24769 -0.37951 -0.2507 -0.38247 -0.25579 C -0.38333 -0.25718 -0.38472 -0.25834 -0.38559 -0.25996 C -0.38646 -0.26158 -0.38663 -0.26366 -0.38767 -0.26528 C -0.38941 -0.26829 -0.39375 -0.27361 -0.39375 -0.27338 C -0.3941 -0.27547 -0.39427 -0.27755 -0.39479 -0.27917 C -0.39566 -0.28125 -0.39705 -0.28264 -0.39792 -0.28449 C -0.4 -0.28912 -0.40226 -0.29352 -0.40417 -0.29838 C -0.4066 -0.3051 -0.40885 -0.31135 -0.41233 -0.3176 C -0.41337 -0.31945 -0.41458 -0.32107 -0.41545 -0.32315 C -0.41632 -0.32523 -0.41667 -0.32778 -0.41754 -0.32986 C -0.4184 -0.33241 -0.41962 -0.33449 -0.42066 -0.33681 C -0.4224 -0.34144 -0.42396 -0.34607 -0.42569 -0.35047 C -0.42674 -0.35324 -0.42795 -0.35602 -0.42882 -0.3588 C -0.43455 -0.37801 -0.43177 -0.36783 -0.43715 -0.38912 C -0.43785 -0.39167 -0.43837 -0.39468 -0.43906 -0.39723 C -0.43976 -0.39954 -0.44063 -0.40186 -0.44115 -0.40417 C -0.44323 -0.41297 -0.44132 -0.40973 -0.44323 -0.41922 C -0.44375 -0.42153 -0.44462 -0.42385 -0.44531 -0.42616 C -0.44601 -0.43172 -0.44653 -0.43727 -0.4474 -0.4426 C -0.44879 -0.45232 -0.44809 -0.44723 -0.44948 -0.45764 C -0.44809 -0.51852 -0.45295 -0.48936 -0.44635 -0.51273 C -0.44601 -0.51412 -0.44583 -0.51551 -0.44531 -0.5169 C -0.44479 -0.51829 -0.44392 -0.51968 -0.44323 -0.52107 C -0.44254 -0.52361 -0.44184 -0.52639 -0.44115 -0.52917 C -0.4408 -0.53102 -0.4408 -0.53311 -0.4401 -0.53473 C -0.43837 -0.53959 -0.43524 -0.54329 -0.43403 -0.54838 C -0.4316 -0.55787 -0.43438 -0.54838 -0.42674 -0.56366 C -0.42396 -0.56898 -0.42569 -0.56667 -0.4217 -0.57037 C -0.42101 -0.57176 -0.42049 -0.57338 -0.41962 -0.57454 C -0.41875 -0.5757 -0.41754 -0.57639 -0.41649 -0.57732 C -0.4151 -0.57871 -0.41372 -0.5801 -0.41233 -0.58148 C -0.41024 -0.58334 -0.40608 -0.58681 -0.40608 -0.58658 C -0.39514 -0.58658 -0.3842 -0.58658 -0.37309 -0.58565 C -0.36823 -0.58496 -0.36597 -0.58311 -0.36181 -0.58148 C -0.36042 -0.58102 -0.35903 -0.58056 -0.35764 -0.5801 C -0.35451 -0.57871 -0.35156 -0.57732 -0.34844 -0.57593 L -0.34219 -0.57315 C -0.34115 -0.57269 -0.3401 -0.57269 -0.33924 -0.57176 C -0.3349 -0.56806 -0.33733 -0.56945 -0.33194 -0.5676 C -0.32274 -0.56158 -0.32656 -0.56343 -0.32066 -0.56088 C -0.31927 -0.55811 -0.31736 -0.55579 -0.31649 -0.55255 C -0.31528 -0.54792 -0.31615 -0.54954 -0.31441 -0.54699 L -0.31441 -0.54676 " pathEditMode="relative" rAng="0" ptsTypes="AAAAAAAAAAAAAAAAAAAAAAAAAAAAAAAAAAAAAAAAAAAAAAAAAAAAAAAAAAAAAAAAAAAAAAAAAAAAAAAAAAAAAAAA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-2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3204" l="963" r="100000">
                        <a14:backgroundMark x1="7223" y1="11650" x2="11717" y2="23301"/>
                        <a14:backgroundMark x1="9310" y1="25243" x2="12199" y2="31553"/>
                        <a14:backgroundMark x1="22953" y1="32524" x2="29053" y2="48058"/>
                        <a14:backgroundMark x1="18459" y1="30097" x2="18459" y2="300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39"/>
          <a:stretch/>
        </p:blipFill>
        <p:spPr>
          <a:xfrm>
            <a:off x="3851920" y="332656"/>
            <a:ext cx="4991472" cy="2872361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238" b="61270" l="30201" r="46674"/>
                    </a14:imgEffect>
                  </a14:imgLayer>
                </a14:imgProps>
              </a:ext>
            </a:extLst>
          </a:blip>
          <a:srcRect l="30163" t="42384" r="52737" b="38373"/>
          <a:stretch/>
        </p:blipFill>
        <p:spPr>
          <a:xfrm>
            <a:off x="3374393" y="2972728"/>
            <a:ext cx="2781488" cy="161304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899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32240" y="3385420"/>
            <a:ext cx="2154501" cy="2321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763" b="91557" l="8163" r="9168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11351" y="4800494"/>
            <a:ext cx="2911092" cy="172959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429" b="98000" l="19429" r="80286"/>
                    </a14:imgEffect>
                  </a14:imgLayer>
                </a14:imgProps>
              </a:ext>
            </a:extLst>
          </a:blip>
          <a:srcRect l="11957" r="11888"/>
          <a:stretch/>
        </p:blipFill>
        <p:spPr>
          <a:xfrm>
            <a:off x="-117487" y="2342730"/>
            <a:ext cx="1871700" cy="245776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26" y="527899"/>
            <a:ext cx="4163955" cy="3131704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 cstate="print"/>
          <a:stretch>
            <a:fillRect/>
          </a:stretch>
        </p:blipFill>
        <p:spPr>
          <a:xfrm>
            <a:off x="8066856" y="6162499"/>
            <a:ext cx="609600" cy="609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97386" l="0" r="9915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9512" y="4920103"/>
            <a:ext cx="2952328" cy="190859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2126" y="0"/>
            <a:ext cx="81063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Выбери картинки  в словах которых  три слогами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367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10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33333E-6 L 2.77778E-7 0.00023 C -0.00122 -0.0037 -0.00278 -0.0074 -0.00399 -0.01111 C -0.00729 -0.02176 -0.00208 -0.01134 -0.00712 -0.02338 C -0.00833 -0.02639 -0.01128 -0.03171 -0.01128 -0.03148 C -0.01163 -0.0331 -0.01181 -0.03449 -0.01233 -0.03588 C -0.01285 -0.03727 -0.01389 -0.03842 -0.01441 -0.04004 C -0.01493 -0.04213 -0.01476 -0.04467 -0.01545 -0.04676 C -0.01615 -0.0493 -0.01771 -0.05139 -0.0184 -0.0537 C -0.01944 -0.05625 -0.01979 -0.05926 -0.02049 -0.06203 L -0.02257 -0.06875 C -0.02292 -0.07199 -0.02292 -0.07523 -0.02361 -0.07847 C -0.02396 -0.08009 -0.02517 -0.08102 -0.02569 -0.08264 C -0.02622 -0.08472 -0.02622 -0.08727 -0.02674 -0.08935 C -0.02726 -0.09213 -0.02813 -0.0949 -0.02882 -0.09768 L -0.02986 -0.10185 C -0.03021 -0.10694 -0.03038 -0.1118 -0.0309 -0.11689 C -0.03108 -0.11828 -0.03177 -0.11967 -0.03194 -0.12106 C -0.03247 -0.12662 -0.03264 -0.13194 -0.03281 -0.1375 C -0.03264 -0.15301 -0.03264 -0.16875 -0.03194 -0.18426 C -0.0316 -0.18796 -0.03038 -0.19143 -0.02986 -0.19514 C -0.02951 -0.19745 -0.02917 -0.19977 -0.02882 -0.20208 C -0.02847 -0.20486 -0.0283 -0.20764 -0.02778 -0.21041 C -0.02726 -0.21319 -0.02639 -0.21574 -0.02569 -0.21852 C -0.02135 -0.23588 -0.02587 -0.21852 -0.02153 -0.23379 C -0.02118 -0.23518 -0.02101 -0.23657 -0.02049 -0.23773 C -0.01997 -0.23935 -0.0191 -0.24051 -0.0184 -0.24189 C -0.01806 -0.24375 -0.01806 -0.24583 -0.01736 -0.24745 C -0.01632 -0.25046 -0.01337 -0.25578 -0.01337 -0.25555 C -0.01094 -0.26527 -0.01406 -0.25347 -0.01024 -0.26527 C -0.00972 -0.26666 -0.00972 -0.26828 -0.0092 -0.26944 C -0.00833 -0.27152 -0.00694 -0.27291 -0.00608 -0.275 C -0.00521 -0.27662 -0.00503 -0.2787 -0.00399 -0.28032 C -0.00295 -0.2824 -0.00122 -0.28402 2.77778E-7 -0.28588 C 0.00156 -0.28819 0.00278 -0.29074 0.00417 -0.29282 C 0.00642 -0.29606 0.00937 -0.29884 0.01146 -0.30231 C 0.01354 -0.30602 0.01493 -0.31041 0.01753 -0.31342 C 0.02535 -0.32199 0.02153 -0.31852 0.02899 -0.3243 C 0.03455 -0.33426 0.02917 -0.32615 0.03715 -0.33402 C 0.0408 -0.3375 0.0441 -0.34143 0.04757 -0.3449 C 0.04878 -0.34652 0.05035 -0.34768 0.05156 -0.34907 C 0.0533 -0.35092 0.05486 -0.35324 0.05677 -0.35463 C 0.05851 -0.35602 0.06024 -0.35717 0.06198 -0.35879 C 0.06337 -0.35995 0.06458 -0.36157 0.06597 -0.36296 C 0.06997 -0.36643 0.07135 -0.36713 0.07535 -0.36967 C 0.07812 -0.37361 0.07812 -0.37407 0.0816 -0.37662 C 0.08281 -0.37754 0.08437 -0.37824 0.08559 -0.37939 C 0.08681 -0.38055 0.0875 -0.3824 0.08872 -0.38356 C 0.08993 -0.38472 0.09167 -0.38495 0.09288 -0.38634 C 0.0941 -0.38727 0.09479 -0.38935 0.09601 -0.39027 C 0.10087 -0.39514 0.09861 -0.39143 0.10312 -0.39444 C 0.10434 -0.39514 0.10521 -0.39652 0.10625 -0.39722 C 0.1099 -0.4 0.11007 -0.39977 0.11354 -0.40139 C 0.11441 -0.40231 0.1191 -0.40717 0.12066 -0.40833 C 0.1217 -0.40879 0.12274 -0.40926 0.12378 -0.40949 C 0.12691 -0.40902 0.13351 -0.40787 0.13611 -0.40555 L 0.13924 -0.40277 C 0.14184 -0.39236 0.13802 -0.40463 0.1434 -0.39583 C 0.1441 -0.39467 0.14392 -0.39305 0.14444 -0.39166 C 0.14497 -0.39027 0.14583 -0.38912 0.14653 -0.38773 C 0.14687 -0.38634 0.14757 -0.38356 0.14757 -0.38333 L 0.14757 -0.38356 " pathEditMode="relative" rAng="0" ptsTypes="AAAAAAAAAAAAAAAAAAAAAAAAAAAAAAAAAAAAAAAAAAAAAAAAAAAAAAAAAAAAAA">
                                      <p:cBhvr>
                                        <p:cTn id="2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-20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6 4.07407E-6 L 5.55556E-6 4.07407E-6 C -0.00277 -0.00185 -0.00537 -0.00417 -0.00833 -0.00556 C -0.01093 -0.00695 -0.01388 -0.00741 -0.01649 -0.00833 C -0.01787 -0.0088 -0.01944 -0.0088 -0.02065 -0.00972 C -0.02204 -0.01065 -0.02343 -0.01181 -0.02482 -0.0125 C -0.02655 -0.01343 -0.03263 -0.01482 -0.03402 -0.01528 C -0.03541 -0.0162 -0.0368 -0.01736 -0.03819 -0.01806 C -0.03958 -0.01875 -0.04096 -0.01852 -0.04235 -0.01945 C -0.0434 -0.01991 -0.04426 -0.0213 -0.04548 -0.02222 C -0.04635 -0.02269 -0.04756 -0.02315 -0.0486 -0.02338 C -0.0559 -0.03009 -0.05225 -0.02824 -0.05885 -0.03033 C -0.05989 -0.03171 -0.06076 -0.03333 -0.06197 -0.03449 C -0.06284 -0.03519 -0.06405 -0.03519 -0.0651 -0.03588 C -0.06857 -0.03843 -0.07204 -0.04097 -0.07534 -0.04421 C -0.08055 -0.04931 -0.07777 -0.04769 -0.0835 -0.04954 C -0.08489 -0.05093 -0.08628 -0.05255 -0.08767 -0.0537 C -0.09669 -0.06158 -0.08905 -0.0537 -0.09895 -0.06343 C -0.10989 -0.07384 -0.09895 -0.06366 -0.10833 -0.07431 C -0.11128 -0.07778 -0.11458 -0.08079 -0.11753 -0.08403 C -0.11926 -0.08588 -0.12083 -0.08796 -0.12274 -0.08958 C -0.12933 -0.09537 -0.13419 -0.09931 -0.14027 -0.10741 L -0.15572 -0.12801 L -0.16596 -0.14167 C -0.1677 -0.14398 -0.16978 -0.14607 -0.17117 -0.14861 C -0.17221 -0.15046 -0.17308 -0.15255 -0.1743 -0.15417 C -0.17725 -0.15833 -0.1809 -0.16181 -0.1835 -0.16644 C -0.18662 -0.17199 -0.1868 -0.17269 -0.19079 -0.17755 C -0.19513 -0.18287 -0.19635 -0.18264 -0.19999 -0.18843 C -0.2118 -0.20741 -0.2019 -0.19236 -0.20937 -0.20648 C -0.21058 -0.2088 -0.21215 -0.21088 -0.21336 -0.2132 C -0.2177 -0.22083 -0.21301 -0.21435 -0.21961 -0.22431 C -0.22326 -0.22963 -0.22378 -0.22986 -0.22794 -0.2338 C -0.22899 -0.23611 -0.22968 -0.23866 -0.2309 -0.24074 C -0.23246 -0.24329 -0.23454 -0.24514 -0.2361 -0.24769 C -0.23767 -0.24977 -0.23871 -0.25232 -0.24027 -0.2544 C -0.24183 -0.25695 -0.24374 -0.25903 -0.24548 -0.26134 C -0.24895 -0.26667 -0.2519 -0.27292 -0.25572 -0.27778 C -0.25989 -0.28333 -0.26458 -0.2882 -0.26805 -0.29445 C -0.27187 -0.30116 -0.27482 -0.30903 -0.27933 -0.31505 C -0.29826 -0.34005 -0.27395 -0.30718 -0.29079 -0.33148 C -0.29305 -0.33472 -0.29565 -0.33773 -0.29791 -0.3412 C -0.30399 -0.35 -0.3026 -0.34931 -0.30833 -0.35903 C -0.30989 -0.36181 -0.31162 -0.36458 -0.31336 -0.36736 C -0.31544 -0.37014 -0.3177 -0.37269 -0.31961 -0.37546 C -0.32135 -0.37824 -0.32291 -0.38125 -0.32482 -0.3838 C -0.32812 -0.38843 -0.33159 -0.39283 -0.33506 -0.39745 C -0.3368 -0.39977 -0.33836 -0.40232 -0.34027 -0.4044 C -0.34201 -0.40625 -0.34374 -0.40787 -0.3453 -0.40995 C -0.34791 -0.41296 -0.34982 -0.41667 -0.3526 -0.41945 C -0.35399 -0.42083 -0.35537 -0.42199 -0.35676 -0.42361 C -0.36301 -0.43125 -0.3644 -0.43403 -0.36909 -0.44421 C -0.37013 -0.44653 -0.37083 -0.44908 -0.37221 -0.45116 C -0.37291 -0.45232 -0.3743 -0.45301 -0.37534 -0.45394 C -0.3769 -0.45533 -0.37864 -0.45671 -0.38037 -0.4581 C -0.38715 -0.46921 -0.38159 -0.46088 -0.39079 -0.47176 C -0.39183 -0.47315 -0.3927 -0.47454 -0.39374 -0.47593 C -0.39478 -0.47685 -0.396 -0.47755 -0.39687 -0.4787 C -0.39808 -0.47986 -0.39895 -0.48148 -0.39999 -0.48264 C -0.40208 -0.48519 -0.40416 -0.48727 -0.40624 -0.48958 C -0.41579 -0.50116 -0.40572 -0.49051 -0.41336 -0.49792 C -0.41475 -0.49931 -0.41631 -0.50046 -0.41753 -0.50208 C -0.42048 -0.50533 -0.42256 -0.51019 -0.42673 -0.51158 L -0.4309 -0.51296 L -0.43715 -0.51852 C -0.44027 -0.5213 -0.44062 -0.52199 -0.44426 -0.52408 C -0.4453 -0.52454 -0.44635 -0.525 -0.44739 -0.52546 C -0.45086 -0.52662 -0.45312 -0.52708 -0.45676 -0.52801 L -0.49999 -0.52685 C -0.5184 -0.5257 -0.49583 -0.5257 -0.50833 -0.52408 C -0.51371 -0.52315 -0.51926 -0.52315 -0.52482 -0.52269 C -0.53298 -0.52176 -0.53471 -0.5213 -0.54218 -0.51991 L -0.54843 -0.51713 C -0.54947 -0.51667 -0.55051 -0.5162 -0.55155 -0.51574 C -0.55294 -0.51528 -0.55433 -0.51505 -0.55572 -0.51435 C -0.55711 -0.51366 -0.55833 -0.51227 -0.55971 -0.51158 C -0.56145 -0.51088 -0.56319 -0.51065 -0.56492 -0.51019 C -0.56874 -0.50903 -0.56874 -0.50903 -0.57221 -0.50741 C -0.57256 -0.50602 -0.57308 -0.50486 -0.57326 -0.50347 C -0.5743 -0.49352 -0.57412 -0.49283 -0.57412 -0.48681 L -0.57412 -0.48681 " pathEditMode="relative" ptsTypes="AAAAAAAAAAAAAAAAAAAAAAAAAAAAAAAAAAAAAAAAAAAAAAAAAAAAAAAAAAAAAAAAAAAAAAAAAAAAAAAAA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4.07407E-6 L -4.16667E-6 0.00023 C -0.01007 -0.00047 -0.02013 -0.00024 -0.03003 -0.00139 C -0.03177 -0.00162 -0.03333 -0.00348 -0.03507 -0.00417 C -0.03645 -0.00487 -0.03784 -0.0051 -0.03923 -0.00556 C -0.04062 -0.00649 -0.04201 -0.00764 -0.0434 -0.00834 C -0.0467 -0.01019 -0.04722 -0.00926 -0.05069 -0.0125 C -0.05173 -0.01366 -0.05243 -0.01551 -0.05364 -0.01667 C -0.05468 -0.01737 -0.05572 -0.01737 -0.05677 -0.01806 C -0.05816 -0.01875 -0.05954 -0.01991 -0.06093 -0.02084 C -0.06197 -0.0213 -0.06302 -0.02153 -0.06406 -0.02223 C -0.0651 -0.02292 -0.06597 -0.02408 -0.06718 -0.02477 C -0.0684 -0.02593 -0.06996 -0.02662 -0.07118 -0.02755 C -0.07222 -0.02848 -0.07326 -0.02963 -0.0743 -0.03033 C -0.07604 -0.03149 -0.07777 -0.03195 -0.07951 -0.03311 C -0.0809 -0.03426 -0.08211 -0.03612 -0.08368 -0.03727 C -0.08593 -0.03889 -0.08836 -0.03982 -0.09079 -0.04144 C -0.09496 -0.04399 -0.09913 -0.04676 -0.10312 -0.04954 L -0.11562 -0.05787 C -0.11857 -0.06019 -0.121 -0.06204 -0.12378 -0.06482 C -0.12517 -0.06598 -0.12673 -0.06713 -0.12795 -0.06875 C -0.13454 -0.07755 -0.12916 -0.07431 -0.13507 -0.07709 C -0.14722 -0.09723 -0.13246 -0.07454 -0.1434 -0.08681 C -0.14427 -0.08774 -0.14461 -0.08959 -0.14548 -0.09074 C -0.14704 -0.09283 -0.14895 -0.09445 -0.15069 -0.0963 C -0.1552 -0.10857 -0.14947 -0.09491 -0.15677 -0.10741 C -0.16632 -0.12362 -0.15277 -0.1044 -0.16406 -0.12107 C -0.16562 -0.12338 -0.1677 -0.12547 -0.16909 -0.12801 C -0.17066 -0.1301 -0.17118 -0.13264 -0.17222 -0.13473 C -0.17378 -0.13727 -0.17586 -0.13936 -0.17743 -0.14167 C -0.17916 -0.14445 -0.18072 -0.14723 -0.18263 -0.15 C -0.18454 -0.15278 -0.18697 -0.1551 -0.18871 -0.15811 C -0.1901 -0.16019 -0.19062 -0.16297 -0.19184 -0.16505 C -0.1934 -0.1676 -0.19513 -0.16968 -0.19704 -0.17199 C -0.19826 -0.17338 -0.2 -0.17431 -0.20121 -0.17616 C -0.20277 -0.17848 -0.20382 -0.18172 -0.2052 -0.18426 C -0.20763 -0.18843 -0.20972 -0.19306 -0.2125 -0.19676 C -0.21354 -0.19815 -0.21458 -0.19931 -0.21562 -0.2007 C -0.21666 -0.20255 -0.2177 -0.2044 -0.21875 -0.20625 C -0.21944 -0.20764 -0.21996 -0.20903 -0.22066 -0.21042 C -0.2217 -0.21181 -0.22274 -0.2132 -0.22378 -0.21459 C -0.22447 -0.21644 -0.22534 -0.21806 -0.22586 -0.21991 C -0.22708 -0.22385 -0.22656 -0.225 -0.22899 -0.22824 C -0.2302 -0.22987 -0.23177 -0.23102 -0.23316 -0.23241 C -0.23402 -0.23334 -0.23541 -0.23403 -0.23611 -0.23519 C -0.23854 -0.23866 -0.23993 -0.24283 -0.24236 -0.24607 C -0.2434 -0.24746 -0.24461 -0.24862 -0.24548 -0.25024 C -0.2467 -0.25232 -0.24739 -0.2551 -0.24861 -0.25718 C -0.24947 -0.2588 -0.25069 -0.25973 -0.25173 -0.26135 C -0.25468 -0.26598 -0.25607 -0.26991 -0.25885 -0.275 C -0.26024 -0.27732 -0.26163 -0.27963 -0.26302 -0.28195 C -0.26371 -0.28473 -0.26406 -0.2875 -0.2651 -0.29005 C -0.27378 -0.31112 -0.26996 -0.30093 -0.27743 -0.31204 C -0.2835 -0.3213 -0.27986 -0.3169 -0.28576 -0.32732 C -0.28836 -0.33195 -0.29114 -0.33635 -0.29392 -0.34098 C -0.29531 -0.34329 -0.29704 -0.34514 -0.29809 -0.34792 C -0.2993 -0.35093 -0.30382 -0.36389 -0.30625 -0.36852 C -0.30711 -0.36991 -0.3085 -0.37107 -0.30937 -0.37269 C -0.31024 -0.37431 -0.31076 -0.37639 -0.31145 -0.37801 C -0.31215 -0.37963 -0.31284 -0.38079 -0.31354 -0.38218 C -0.31458 -0.38449 -0.31545 -0.38681 -0.31666 -0.38912 C -0.31753 -0.39098 -0.31875 -0.3926 -0.31979 -0.39468 C -0.33263 -0.42037 -0.3151 -0.38588 -0.32482 -0.40695 C -0.32569 -0.4088 -0.32691 -0.41065 -0.32795 -0.4125 C -0.32829 -0.41574 -0.32829 -0.41899 -0.32899 -0.42199 C -0.32934 -0.42362 -0.33055 -0.42477 -0.33107 -0.42616 C -0.33159 -0.42755 -0.33159 -0.42894 -0.33211 -0.43033 C -0.33507 -0.4382 -0.3335 -0.43033 -0.33628 -0.43982 C -0.33888 -0.44931 -0.33576 -0.4419 -0.33819 -0.44954 C -0.33888 -0.45139 -0.33975 -0.45324 -0.34027 -0.4551 C -0.34079 -0.45672 -0.34097 -0.4588 -0.34132 -0.46065 C -0.34357 -0.46922 -0.34305 -0.46482 -0.34444 -0.47153 C -0.34704 -0.48357 -0.34409 -0.4713 -0.34652 -0.48125 C -0.3493 -0.50348 -0.346 -0.4757 -0.34861 -0.52385 C -0.34861 -0.5257 -0.3493 -0.52732 -0.34965 -0.52917 C -0.35 -0.53241 -0.35034 -0.53565 -0.35069 -0.53889 C -0.35104 -0.54537 -0.35121 -0.55162 -0.35173 -0.55811 C -0.35191 -0.56088 -0.35243 -0.56366 -0.35277 -0.56644 C -0.35312 -0.57084 -0.35347 -0.57547 -0.35364 -0.5801 C -0.35347 -0.59028 -0.35364 -0.60024 -0.35277 -0.61042 C -0.3526 -0.61204 -0.35156 -0.61343 -0.35069 -0.61459 C -0.34809 -0.61783 -0.34739 -0.6169 -0.34444 -0.61852 C -0.34305 -0.61945 -0.34166 -0.62037 -0.34027 -0.6213 C -0.33854 -0.62269 -0.33697 -0.62454 -0.33524 -0.62547 C -0.3335 -0.62639 -0.33177 -0.62639 -0.33003 -0.62686 C -0.32725 -0.62871 -0.3243 -0.6301 -0.3217 -0.63241 C -0.32066 -0.63334 -0.31979 -0.63449 -0.31875 -0.63519 C -0.31736 -0.63588 -0.31597 -0.63588 -0.31458 -0.63658 C -0.31354 -0.63681 -0.3125 -0.6375 -0.31145 -0.63774 C -0.3059 -0.6375 -0.30052 -0.63727 -0.29496 -0.63658 C -0.29322 -0.63635 -0.29149 -0.63565 -0.28975 -0.63519 C -0.28576 -0.63357 -0.28298 -0.63218 -0.27951 -0.62963 C -0.27847 -0.62871 -0.27743 -0.62801 -0.27638 -0.62686 C -0.2684 -0.61806 -0.27795 -0.62686 -0.27013 -0.61991 C -0.2677 -0.61505 -0.26927 -0.61667 -0.26614 -0.61459 L -0.26614 -0.61436 " pathEditMode="relative" rAng="0" ptsTypes="AAAAAAAAAAAAAAAAAAAAAAAAAAAAAAAAAAAAAAAAAAAAAAAAAAAAAAAAAAAAAAAAAAAAAAAAAAAAAAAAAAAAAAAAAAAAAAAA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91" y="-3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11" b="96442" l="3400" r="904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99792" y="838800"/>
            <a:ext cx="4042420" cy="4317305"/>
          </a:xfrm>
          <a:prstGeom prst="rect">
            <a:avLst/>
          </a:prstGeom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59256"/>
              </p:ext>
            </p:extLst>
          </p:nvPr>
        </p:nvGraphicFramePr>
        <p:xfrm>
          <a:off x="2123727" y="5301208"/>
          <a:ext cx="5496273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091">
                  <a:extLst>
                    <a:ext uri="{9D8B030D-6E8A-4147-A177-3AD203B41FA5}">
                      <a16:colId xmlns:a16="http://schemas.microsoft.com/office/drawing/2014/main" val="1940329731"/>
                    </a:ext>
                  </a:extLst>
                </a:gridCol>
                <a:gridCol w="1832091">
                  <a:extLst>
                    <a:ext uri="{9D8B030D-6E8A-4147-A177-3AD203B41FA5}">
                      <a16:colId xmlns:a16="http://schemas.microsoft.com/office/drawing/2014/main" val="1732874222"/>
                    </a:ext>
                  </a:extLst>
                </a:gridCol>
                <a:gridCol w="1832091">
                  <a:extLst>
                    <a:ext uri="{9D8B030D-6E8A-4147-A177-3AD203B41FA5}">
                      <a16:colId xmlns:a16="http://schemas.microsoft.com/office/drawing/2014/main" val="4248375443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245699"/>
                  </a:ext>
                </a:extLst>
              </a:tr>
            </a:tbl>
          </a:graphicData>
        </a:graphic>
      </p:graphicFrame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083" b="92105" l="10000" r="90000"/>
                    </a14:imgEffect>
                  </a14:imgLayer>
                </a14:imgProps>
              </a:ext>
            </a:extLst>
          </a:blip>
          <a:srcRect l="23540" t="5948" r="18815" b="7369"/>
          <a:stretch/>
        </p:blipFill>
        <p:spPr>
          <a:xfrm>
            <a:off x="2411760" y="5355214"/>
            <a:ext cx="1260140" cy="1260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55776" y="0"/>
            <a:ext cx="4680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Где находится звук Л?</a:t>
            </a:r>
            <a:endParaRPr lang="ru-RU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4483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59256"/>
              </p:ext>
            </p:extLst>
          </p:nvPr>
        </p:nvGraphicFramePr>
        <p:xfrm>
          <a:off x="2123727" y="5301208"/>
          <a:ext cx="5496273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091">
                  <a:extLst>
                    <a:ext uri="{9D8B030D-6E8A-4147-A177-3AD203B41FA5}">
                      <a16:colId xmlns:a16="http://schemas.microsoft.com/office/drawing/2014/main" val="1940329731"/>
                    </a:ext>
                  </a:extLst>
                </a:gridCol>
                <a:gridCol w="1832091">
                  <a:extLst>
                    <a:ext uri="{9D8B030D-6E8A-4147-A177-3AD203B41FA5}">
                      <a16:colId xmlns:a16="http://schemas.microsoft.com/office/drawing/2014/main" val="1732874222"/>
                    </a:ext>
                  </a:extLst>
                </a:gridCol>
                <a:gridCol w="1832091">
                  <a:extLst>
                    <a:ext uri="{9D8B030D-6E8A-4147-A177-3AD203B41FA5}">
                      <a16:colId xmlns:a16="http://schemas.microsoft.com/office/drawing/2014/main" val="4248375443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245699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507" r="76566"/>
                    </a14:imgEffect>
                  </a14:imgLayer>
                </a14:imgProps>
              </a:ext>
            </a:extLst>
          </a:blip>
          <a:srcRect r="14927"/>
          <a:stretch/>
        </p:blipFill>
        <p:spPr>
          <a:xfrm>
            <a:off x="2411760" y="188640"/>
            <a:ext cx="4536505" cy="4852597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3920" y="5314298"/>
            <a:ext cx="1255885" cy="126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128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859256"/>
              </p:ext>
            </p:extLst>
          </p:nvPr>
        </p:nvGraphicFramePr>
        <p:xfrm>
          <a:off x="2123727" y="5301208"/>
          <a:ext cx="5496273" cy="13681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2091">
                  <a:extLst>
                    <a:ext uri="{9D8B030D-6E8A-4147-A177-3AD203B41FA5}">
                      <a16:colId xmlns:a16="http://schemas.microsoft.com/office/drawing/2014/main" val="1940329731"/>
                    </a:ext>
                  </a:extLst>
                </a:gridCol>
                <a:gridCol w="1832091">
                  <a:extLst>
                    <a:ext uri="{9D8B030D-6E8A-4147-A177-3AD203B41FA5}">
                      <a16:colId xmlns:a16="http://schemas.microsoft.com/office/drawing/2014/main" val="1732874222"/>
                    </a:ext>
                  </a:extLst>
                </a:gridCol>
                <a:gridCol w="1832091">
                  <a:extLst>
                    <a:ext uri="{9D8B030D-6E8A-4147-A177-3AD203B41FA5}">
                      <a16:colId xmlns:a16="http://schemas.microsoft.com/office/drawing/2014/main" val="4248375443"/>
                    </a:ext>
                  </a:extLst>
                </a:gridCol>
              </a:tblGrid>
              <a:tr h="1368152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61245699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89967" l="0" r="9906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1760" y="548680"/>
            <a:ext cx="4680520" cy="44083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012160" y="5399002"/>
            <a:ext cx="1255885" cy="1261981"/>
          </a:xfrm>
          <a:prstGeom prst="rect">
            <a:avLst/>
          </a:prstGeom>
        </p:spPr>
      </p:pic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8316416" y="6234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7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6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316416" y="6234953"/>
            <a:ext cx="609600" cy="609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7544" y="361216"/>
            <a:ext cx="1255885" cy="1261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404664"/>
            <a:ext cx="86409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B050"/>
                </a:solidFill>
              </a:rPr>
              <a:t>Л</a:t>
            </a:r>
            <a:endParaRPr lang="ru-RU" sz="6600" b="1" dirty="0">
              <a:solidFill>
                <a:srgbClr val="00B050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188640"/>
            <a:ext cx="1255885" cy="12619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740352" y="0"/>
            <a:ext cx="8640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b="1" dirty="0" smtClean="0">
                <a:solidFill>
                  <a:srgbClr val="FF0000"/>
                </a:solidFill>
              </a:rPr>
              <a:t>я</a:t>
            </a:r>
            <a:endParaRPr lang="ru-RU" sz="9600" b="1" dirty="0">
              <a:solidFill>
                <a:srgbClr val="FF00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95536" y="1844824"/>
            <a:ext cx="1255885" cy="12619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23528" y="3284984"/>
            <a:ext cx="1255885" cy="1261981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8079" y="4943600"/>
            <a:ext cx="1251709" cy="125778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328" y="4797152"/>
            <a:ext cx="1255885" cy="126198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24328" y="3212976"/>
            <a:ext cx="1255885" cy="126198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452320" y="1772816"/>
            <a:ext cx="1255885" cy="1261981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11560" y="1916832"/>
            <a:ext cx="10885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B050"/>
                </a:solidFill>
              </a:rPr>
              <a:t>Л</a:t>
            </a:r>
            <a:endParaRPr lang="ru-RU" sz="6600" b="1" dirty="0">
              <a:solidFill>
                <a:srgbClr val="00B05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39552" y="3429000"/>
            <a:ext cx="13129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B050"/>
                </a:solidFill>
              </a:rPr>
              <a:t>Л</a:t>
            </a:r>
            <a:endParaRPr lang="ru-RU" sz="6600" b="1" dirty="0">
              <a:solidFill>
                <a:srgbClr val="00B05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88203" y="5126957"/>
            <a:ext cx="15373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600" b="1" dirty="0" smtClean="0">
                <a:solidFill>
                  <a:srgbClr val="00B050"/>
                </a:solidFill>
              </a:rPr>
              <a:t>Л</a:t>
            </a:r>
            <a:endParaRPr lang="ru-RU" sz="6600" b="1" dirty="0">
              <a:solidFill>
                <a:srgbClr val="00B05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68344" y="1916833"/>
            <a:ext cx="6480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И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68344" y="3212977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b="1" dirty="0" smtClean="0">
                <a:solidFill>
                  <a:srgbClr val="FF0000"/>
                </a:solidFill>
              </a:rPr>
              <a:t>Ю</a:t>
            </a:r>
            <a:endParaRPr lang="ru-RU" sz="7200" b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812360" y="4941168"/>
            <a:ext cx="7920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7200" dirty="0" smtClean="0">
                <a:solidFill>
                  <a:srgbClr val="FF0000"/>
                </a:solidFill>
              </a:rPr>
              <a:t>Е</a:t>
            </a:r>
            <a:endParaRPr lang="ru-RU" sz="72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27784" y="0"/>
            <a:ext cx="43204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Прочитай слоги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7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7.40741E-7 L 1.38889E-6 7.40741E-7 C 0.04306 -0.00579 -0.0059 7.40741E-7 0.09115 7.40741E-7 L 0.36754 -0.00209 C 0.41545 -0.00788 0.36823 -0.00278 0.47344 -0.00602 C 0.48524 -0.00649 0.49705 -0.00741 0.50885 -0.00788 C 0.58819 -0.00556 0.55087 -0.00602 0.62066 -0.00602 L 0.62066 -0.00602 " pathEditMode="relative" ptsTypes="AAAAAA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11163 0.00209 L 0.18819 0.00417 C 0.22535 0.00417 0.26267 0.00278 0.3 0.00209 C 0.32778 -0.00324 0.31354 -0.00139 0.34253 -0.00393 C 0.34548 -0.00463 0.34844 -0.00509 0.35139 -0.00578 C 0.3533 -0.00648 0.35521 -0.00764 0.35729 -0.00787 C 0.36354 -0.00879 0.36996 -0.00926 0.37639 -0.00972 L 0.625 -0.00787 L 0.625 -0.00787 L 0.61753 -0.00787 L 0.62205 -0.00972 " pathEditMode="relative" ptsTypes="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11163 0.00209 L 0.18819 0.00417 C 0.22535 0.00417 0.26267 0.00278 0.3 0.00209 C 0.32778 -0.00324 0.31354 -0.00139 0.34253 -0.00393 C 0.34548 -0.00463 0.34844 -0.00509 0.35139 -0.00578 C 0.3533 -0.00648 0.35521 -0.00764 0.35729 -0.00787 C 0.36354 -0.00879 0.36996 -0.00926 0.37639 -0.00972 L 0.625 -0.00787 L 0.625 -0.00787 L 0.61753 -0.00787 L 0.62205 -0.00972 " pathEditMode="relative" ptsTypes="AAAAAAAAAAAAA"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2.59259E-6 L -2.77778E-7 -2.59259E-6 C 0.00486 0.00047 0.00972 0.0007 0.01458 0.00185 C 0.01857 0.00278 0.02239 0.00579 0.02638 0.00579 L 0.32048 0.00764 C 0.39583 0.01551 0.34253 0.01065 0.5118 0.00764 C 0.52847 0.00741 0.54513 0.00625 0.5618 0.00579 L 0.62951 0.00371 L 0.62951 0.00371 " pathEditMode="relative" ptsTypes="AAAAAAAAA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07343 0.00185 C 0.09652 0.00277 0.11944 0.00509 0.14253 0.00578 L 0.20277 0.00787 C 0.29826 0.0162 0.23298 0.01111 0.45 0.00787 C 0.45833 0.00764 0.46666 0.00602 0.475 0.00578 L 0.57795 0.00393 C 0.58125 0.00324 0.58472 0.00231 0.58819 0.00185 C 0.6243 -0.00209 0.61701 -0.00186 0.63385 -0.00186 L 0.63385 -0.00186 " pathEditMode="relative" ptsTypes="AAAAAAAAA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L 0.07343 0.00185 C 0.09652 0.00277 0.11944 0.00509 0.14253 0.00578 L 0.20277 0.00787 C 0.29826 0.0162 0.23298 0.01111 0.45 0.00787 C 0.45833 0.00764 0.46666 0.00602 0.475 0.00578 L 0.57795 0.00393 C 0.58125 0.00324 0.58472 0.00231 0.58819 0.00185 C 0.6243 -0.00209 0.61701 -0.00186 0.63385 -0.00186 L 0.63385 -0.00186 " pathEditMode="relative" ptsTypes="AAAAAAAAAAA">
                                      <p:cBhvr>
                                        <p:cTn id="1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7.03704E-6 L 4.44444E-6 7.03704E-6 L 0.07483 0.00186 C 0.08333 0.00209 0.09149 0.00394 0.09983 0.00394 L 0.25434 0.00186 C 0.26319 0.00116 0.27205 0.00093 0.28073 7.03704E-6 C 0.29792 -0.00185 0.28524 -0.00347 0.30729 -0.00393 L 0.43819 -0.00601 C 0.45955 -0.00925 0.45469 -0.00879 0.48524 -0.00995 L 0.56302 -0.0118 L 0.66024 -0.0118 L 0.66024 -0.0118 " pathEditMode="relative" ptsTypes="AAAAAAAAAAAA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23715 0.00255 0.22188 0.00347 0.50295 0 C 0.5092 0 0.51563 -0.00139 0.52205 -0.00185 C 0.54358 -0.00393 0.54774 -0.00417 0.57049 -0.00579 C 0.58264 -0.00787 0.58663 -0.0088 0.6 -0.00972 C 0.61129 -0.01065 0.62257 -0.01088 0.63386 -0.0118 C 0.66424 -0.01389 0.64479 -0.01366 0.66181 -0.01366 L 0.66181 -0.01366 " pathEditMode="relative" ptsTypes="AAAAAAAAA">
                                      <p:cBhvr>
                                        <p:cTn id="2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05556E-6 4.81481E-6 L -8.05556E-6 4.81481E-6 C 0.01857 0.00277 0.01996 0.00347 0.04409 0.00393 L 0.17933 0.00601 L 0.51024 0.00393 L 0.59843 0.00185 C 0.6019 0.00185 0.60538 0.00046 0.60885 4.81481E-6 C 0.6151 -0.00093 0.62152 -0.00186 0.62795 -0.00209 C 0.64305 -0.00255 0.65833 -0.00209 0.67361 -0.00209 L 0.67361 -0.00209 " pathEditMode="relative" ptsTypes="AAAAAAAAAA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562 -0.0007 0.03125 -0.00186 0.04705 -0.00209 L 0.27778 -0.00417 C 0.28767 -0.0044 0.29739 -0.00787 0.30729 -0.00811 L 0.44844 -0.00996 L 0.575 -0.00811 C 0.59948 -0.00811 0.62396 -0.0088 0.64844 -0.00996 C 0.65 -0.01019 0.65139 -0.01181 0.65278 -0.01204 C 0.66076 -0.0125 0.66858 -0.01204 0.67639 -0.01204 L 0.67344 -0.01204 L 0.67205 -0.01204 L 0.675 -0.01783 L 0.67048 -0.01598 L 0.67795 -0.01598 " pathEditMode="relative" ptsTypes="AAAAAAAAAAAAAAA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1562 -0.0007 0.03125 -0.00186 0.04705 -0.00209 L 0.27778 -0.00417 C 0.28767 -0.0044 0.29739 -0.00787 0.30729 -0.00811 L 0.44844 -0.00996 L 0.575 -0.00811 C 0.59948 -0.00811 0.62396 -0.0088 0.64844 -0.00996 C 0.65 -0.01019 0.65139 -0.01181 0.65278 -0.01204 C 0.66076 -0.0125 0.66858 -0.01204 0.67639 -0.01204 L 0.67344 -0.01204 L 0.67205 -0.01204 L 0.675 -0.01783 L 0.67048 -0.01598 L 0.67795 -0.01598 " pathEditMode="relative" ptsTypes="AAAAAAAAAAAAAAA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671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10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9" grpId="0"/>
      <p:bldP spid="19" grpId="0"/>
      <p:bldP spid="20" grpId="0"/>
      <p:bldP spid="21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772</TotalTime>
  <Words>69</Words>
  <Application>Microsoft Office PowerPoint</Application>
  <PresentationFormat>Экран (4:3)</PresentationFormat>
  <Paragraphs>36</Paragraphs>
  <Slides>15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Calibri</vt:lpstr>
      <vt:lpstr>Mistral</vt:lpstr>
      <vt:lpstr>Segoe Script</vt:lpstr>
      <vt:lpstr>Times New Roman</vt:lpstr>
      <vt:lpstr>Тема Office</vt:lpstr>
      <vt:lpstr> «Масленица»</vt:lpstr>
      <vt:lpstr> «Масленица»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Выбери картинки со звуками Л и 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Шаблоны «Масленица»</dc:title>
  <dc:creator>Alina</dc:creator>
  <cp:lastModifiedBy>premus07 premus07</cp:lastModifiedBy>
  <cp:revision>62</cp:revision>
  <dcterms:created xsi:type="dcterms:W3CDTF">2014-02-05T05:56:54Z</dcterms:created>
  <dcterms:modified xsi:type="dcterms:W3CDTF">2020-05-24T17:04:18Z</dcterms:modified>
</cp:coreProperties>
</file>